
<file path=[Content_Types].xml><?xml version="1.0" encoding="utf-8"?>
<Types xmlns="http://schemas.openxmlformats.org/package/2006/content-types">
  <Default Extension="wmf" ContentType="image/x-wmf"/>
  <Default Extension="png" ContentType="image/png"/>
  <Default Extension="jpg" ContentType="image/jpeg"/>
  <Default Extension="jpeg" ContentType="image/jpeg"/>
  <Default Extension="xml" ContentType="application/xml"/>
  <Default Extension="rels" ContentType="application/vnd.openxmlformats-package.relationships+xml"/>
  <Default Extension="bin" ContentType="application/vnd.openxmlformats-officedocument.oleObject"/>
  <Override PartName="/ppt/notesSlides/notesSlide49.xml" ContentType="application/vnd.openxmlformats-officedocument.presentationml.notesSlide+xml"/>
  <Override PartName="/ppt/notesSlides/notesSlide45.xml" ContentType="application/vnd.openxmlformats-officedocument.presentationml.notesSlide+xml"/>
  <Override PartName="/ppt/notesSlides/notesSlide44.xml" ContentType="application/vnd.openxmlformats-officedocument.presentationml.notesSlide+xml"/>
  <Override PartName="/ppt/notesSlides/notesSlide42.xml" ContentType="application/vnd.openxmlformats-officedocument.presentationml.notesSlide+xml"/>
  <Override PartName="/ppt/notesSlides/notesSlide40.xml" ContentType="application/vnd.openxmlformats-officedocument.presentationml.notesSlide+xml"/>
  <Override PartName="/ppt/notesSlides/notesSlide37.xml" ContentType="application/vnd.openxmlformats-officedocument.presentationml.notesSlide+xml"/>
  <Override PartName="/ppt/notesSlides/notesSlide36.xml" ContentType="application/vnd.openxmlformats-officedocument.presentationml.notesSlide+xml"/>
  <Override PartName="/ppt/notesSlides/notesSlide34.xml" ContentType="application/vnd.openxmlformats-officedocument.presentationml.notesSlide+xml"/>
  <Override PartName="/ppt/notesSlides/notesSlide33.xml" ContentType="application/vnd.openxmlformats-officedocument.presentationml.notesSlide+xml"/>
  <Override PartName="/ppt/notesSlides/notesSlide30.xml" ContentType="application/vnd.openxmlformats-officedocument.presentationml.notesSlide+xml"/>
  <Override PartName="/ppt/notesSlides/notesSlide27.xml" ContentType="application/vnd.openxmlformats-officedocument.presentationml.notesSlide+xml"/>
  <Override PartName="/ppt/notesSlides/notesSlide25.xml" ContentType="application/vnd.openxmlformats-officedocument.presentationml.notesSlide+xml"/>
  <Override PartName="/ppt/notesSlides/notesSlide24.xml" ContentType="application/vnd.openxmlformats-officedocument.presentationml.notesSlide+xml"/>
  <Override PartName="/ppt/notesSlides/notesSlide21.xml" ContentType="application/vnd.openxmlformats-officedocument.presentationml.notesSlide+xml"/>
  <Override PartName="/ppt/notesSlides/notesSlide20.xml" ContentType="application/vnd.openxmlformats-officedocument.presentationml.notesSlide+xml"/>
  <Override PartName="/ppt/notesSlides/notesSlide11.xml" ContentType="application/vnd.openxmlformats-officedocument.presentationml.notesSlide+xml"/>
  <Override PartName="/ppt/notesSlides/notesSlide8.xml" ContentType="application/vnd.openxmlformats-officedocument.presentationml.notesSlide+xml"/>
  <Override PartName="/ppt/notesSlides/notesSlide31.xml" ContentType="application/vnd.openxmlformats-officedocument.presentationml.notesSlide+xml"/>
  <Override PartName="/ppt/notesSlides/notesSlide7.xml" ContentType="application/vnd.openxmlformats-officedocument.presentationml.notesSlide+xml"/>
  <Override PartName="/ppt/notesSlides/notesSlide6.xml" ContentType="application/vnd.openxmlformats-officedocument.presentationml.notesSlide+xml"/>
  <Override PartName="/ppt/notesSlides/notesSlide5.xml" ContentType="application/vnd.openxmlformats-officedocument.presentationml.notesSlide+xml"/>
  <Override PartName="/ppt/notesSlides/notesSlide4.xml" ContentType="application/vnd.openxmlformats-officedocument.presentationml.notesSlide+xml"/>
  <Override PartName="/ppt/notesSlides/notesSlide2.xml" ContentType="application/vnd.openxmlformats-officedocument.presentationml.notesSlide+xml"/>
  <Override PartName="/ppt/notesSlides/notesSlide10.xml" ContentType="application/vnd.openxmlformats-officedocument.presentationml.notesSlide+xml"/>
  <Override PartName="/ppt/notesSlides/notesSlide1.xml" ContentType="application/vnd.openxmlformats-officedocument.presentationml.notesSlide+xml"/>
  <Override PartName="/ppt/slides/slide45.xml" ContentType="application/vnd.openxmlformats-officedocument.presentationml.slide+xml"/>
  <Override PartName="/ppt/notesSlides/notesSlide9.xml" ContentType="application/vnd.openxmlformats-officedocument.presentationml.notesSlide+xml"/>
  <Override PartName="/ppt/slides/slide43.xml" ContentType="application/vnd.openxmlformats-officedocument.presentationml.slide+xml"/>
  <Override PartName="/ppt/slides/slide39.xml" ContentType="application/vnd.openxmlformats-officedocument.presentationml.slide+xml"/>
  <Override PartName="/ppt/slides/slide37.xml" ContentType="application/vnd.openxmlformats-officedocument.presentationml.slide+xml"/>
  <Override PartName="/ppt/notesSlides/notesSlide46.xml" ContentType="application/vnd.openxmlformats-officedocument.presentationml.notesSlide+xml"/>
  <Override PartName="/ppt/notesSlides/notesSlide28.xml" ContentType="application/vnd.openxmlformats-officedocument.presentationml.notesSlide+xml"/>
  <Override PartName="/ppt/slides/slide36.xml" ContentType="application/vnd.openxmlformats-officedocument.presentationml.slide+xml"/>
  <Override PartName="/ppt/slides/slide34.xml" ContentType="application/vnd.openxmlformats-officedocument.presentationml.slide+xml"/>
  <Override PartName="/ppt/notesSlides/notesSlide12.xml" ContentType="application/vnd.openxmlformats-officedocument.presentationml.notesSlide+xml"/>
  <Override PartName="/ppt/notesSlides/notesSlide15.xml" ContentType="application/vnd.openxmlformats-officedocument.presentationml.notesSlide+xml"/>
  <Override PartName="/ppt/slides/slide33.xml" ContentType="application/vnd.openxmlformats-officedocument.presentationml.slide+xml"/>
  <Override PartName="/ppt/slides/slide32.xml" ContentType="application/vnd.openxmlformats-officedocument.presentationml.slide+xml"/>
  <Override PartName="/ppt/slides/slide31.xml" ContentType="application/vnd.openxmlformats-officedocument.presentationml.slide+xml"/>
  <Override PartName="/ppt/slides/slide30.xml" ContentType="application/vnd.openxmlformats-officedocument.presentationml.slide+xml"/>
  <Override PartName="/ppt/notesSlides/notesSlide16.xml" ContentType="application/vnd.openxmlformats-officedocument.presentationml.notesSlide+xml"/>
  <Override PartName="/ppt/slides/slide29.xml" ContentType="application/vnd.openxmlformats-officedocument.presentationml.slide+xml"/>
  <Override PartName="/ppt/notesSlides/notesSlide48.xml" ContentType="application/vnd.openxmlformats-officedocument.presentationml.notesSlide+xml"/>
  <Override PartName="/ppt/notesSlides/notesSlide14.xml" ContentType="application/vnd.openxmlformats-officedocument.presentationml.notesSlide+xml"/>
  <Override PartName="/ppt/notesSlides/notesSlide41.xml" ContentType="application/vnd.openxmlformats-officedocument.presentationml.notesSlide+xml"/>
  <Override PartName="/ppt/slides/slide26.xml" ContentType="application/vnd.openxmlformats-officedocument.presentationml.slide+xml"/>
  <Override PartName="/ppt/slides/slide25.xml" ContentType="application/vnd.openxmlformats-officedocument.presentationml.slide+xml"/>
  <Override PartName="/ppt/slides/slide17.xml" ContentType="application/vnd.openxmlformats-officedocument.presentationml.slide+xml"/>
  <Override PartName="/ppt/slides/slide42.xml" ContentType="application/vnd.openxmlformats-officedocument.presentationml.slide+xml"/>
  <Override PartName="/ppt/notesSlides/notesSlide19.xml" ContentType="application/vnd.openxmlformats-officedocument.presentationml.notesSlide+xml"/>
  <Override PartName="/ppt/slides/slide13.xml" ContentType="application/vnd.openxmlformats-officedocument.presentationml.slide+xml"/>
  <Override PartName="/ppt/notesSlides/notesSlide26.xml" ContentType="application/vnd.openxmlformats-officedocument.presentationml.notesSlide+xml"/>
  <Override PartName="/ppt/slides/slide20.xml" ContentType="application/vnd.openxmlformats-officedocument.presentationml.slide+xml"/>
  <Override PartName="/ppt/slides/slide11.xml" ContentType="application/vnd.openxmlformats-officedocument.presentationml.slide+xml"/>
  <Override PartName="/ppt/slides/slide10.xml" ContentType="application/vnd.openxmlformats-officedocument.presentationml.slide+xml"/>
  <Override PartName="/ppt/slides/slide9.xml" ContentType="application/vnd.openxmlformats-officedocument.presentationml.slide+xml"/>
  <Override PartName="/ppt/slides/slide8.xml" ContentType="application/vnd.openxmlformats-officedocument.presentationml.slide+xml"/>
  <Override PartName="/ppt/slides/slide12.xml" ContentType="application/vnd.openxmlformats-officedocument.presentationml.slide+xml"/>
  <Override PartName="/ppt/slides/slide3.xml" ContentType="application/vnd.openxmlformats-officedocument.presentationml.slide+xml"/>
  <Override PartName="/ppt/slides/slide15.xml" ContentType="application/vnd.openxmlformats-officedocument.presentationml.slide+xml"/>
  <Override PartName="/ppt/slides/slide2.xml" ContentType="application/vnd.openxmlformats-officedocument.presentationml.slide+xml"/>
  <Override PartName="/ppt/slides/slide1.xml" ContentType="application/vnd.openxmlformats-officedocument.presentationml.slide+xml"/>
  <Override PartName="/ppt/slides/slide24.xml" ContentType="application/vnd.openxmlformats-officedocument.presentationml.slide+xml"/>
  <Override PartName="/ppt/notesSlides/notesSlide17.xml" ContentType="application/vnd.openxmlformats-officedocument.presentationml.notesSlide+xml"/>
  <Override PartName="/ppt/slideLayouts/slideLayout11.xml" ContentType="application/vnd.openxmlformats-officedocument.presentationml.slideLayout+xml"/>
  <Override PartName="/ppt/slideLayouts/slideLayout9.xml" ContentType="application/vnd.openxmlformats-officedocument.presentationml.slideLayout+xml"/>
  <Override PartName="/ppt/slides/slide35.xml" ContentType="application/vnd.openxmlformats-officedocument.presentationml.slide+xml"/>
  <Override PartName="/ppt/slideLayouts/slideLayout8.xml" ContentType="application/vnd.openxmlformats-officedocument.presentationml.slideLayout+xml"/>
  <Override PartName="/ppt/notesSlides/notesSlide39.xml" ContentType="application/vnd.openxmlformats-officedocument.presentationml.notesSlide+xml"/>
  <Override PartName="/ppt/slideLayouts/slideLayout5.xml" ContentType="application/vnd.openxmlformats-officedocument.presentationml.slideLayout+xml"/>
  <Override PartName="/ppt/notesSlides/notesSlide22.xml" ContentType="application/vnd.openxmlformats-officedocument.presentationml.notesSlide+xml"/>
  <Override PartName="/ppt/slideLayouts/slideLayout3.xml" ContentType="application/vnd.openxmlformats-officedocument.presentationml.slideLayout+xml"/>
  <Override PartName="/ppt/notesSlides/notesSlide38.xml" ContentType="application/vnd.openxmlformats-officedocument.presentationml.notesSlide+xml"/>
  <Override PartName="/ppt/slides/slide5.xml" ContentType="application/vnd.openxmlformats-officedocument.presentationml.slide+xml"/>
  <Override PartName="/ppt/notesSlides/notesSlide47.xml" ContentType="application/vnd.openxmlformats-officedocument.presentationml.notesSlide+xml"/>
  <Override PartName="/ppt/slideLayouts/slideLayout2.xml" ContentType="application/vnd.openxmlformats-officedocument.presentationml.slideLayout+xml"/>
  <Override PartName="/ppt/theme/theme2.xml" ContentType="application/vnd.openxmlformats-officedocument.theme+xml"/>
  <Override PartName="/ppt/notesSlides/notesSlide23.xml" ContentType="application/vnd.openxmlformats-officedocument.presentationml.notesSlide+xml"/>
  <Override PartName="/ppt/slides/slide16.xml" ContentType="application/vnd.openxmlformats-officedocument.presentationml.slide+xml"/>
  <Override PartName="/ppt/slides/slide41.xml" ContentType="application/vnd.openxmlformats-officedocument.presentationml.slide+xml"/>
  <Override PartName="/ppt/slideLayouts/slideLayout1.xml" ContentType="application/vnd.openxmlformats-officedocument.presentationml.slideLayout+xml"/>
  <Override PartName="/ppt/slides/slide28.xml" ContentType="application/vnd.openxmlformats-officedocument.presentationml.slide+xml"/>
  <Override PartName="/ppt/theme/theme1.xml" ContentType="application/vnd.openxmlformats-officedocument.theme+xml"/>
  <Override PartName="/ppt/viewProps.xml" ContentType="application/vnd.openxmlformats-officedocument.presentationml.viewProps+xml"/>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notesSlides/notesSlide13.xml" ContentType="application/vnd.openxmlformats-officedocument.presentationml.notesSlide+xml"/>
  <Override PartName="/ppt/diagrams/layout4.xml" ContentType="application/vnd.openxmlformats-officedocument.drawingml.diagramLayout+xml"/>
  <Override PartName="/ppt/diagrams/data4.xml" ContentType="application/vnd.openxmlformats-officedocument.drawingml.diagramData+xml"/>
  <Override PartName="/ppt/diagrams/layout3.xml" ContentType="application/vnd.openxmlformats-officedocument.drawingml.diagramLayout+xml"/>
  <Override PartName="/ppt/tableStyles.xml" ContentType="application/vnd.openxmlformats-officedocument.presentationml.tableStyles+xml"/>
  <Override PartName="/ppt/slides/slide14.xml" ContentType="application/vnd.openxmlformats-officedocument.presentationml.slide+xml"/>
  <Override PartName="/ppt/slides/slide40.xml" ContentType="application/vnd.openxmlformats-officedocument.presentationml.slide+xml"/>
  <Override PartName="/ppt/slideMasters/slideMaster1.xml" ContentType="application/vnd.openxmlformats-officedocument.presentationml.slideMaster+xml"/>
  <Override PartName="/ppt/slideLayouts/slideLayout10.xml" ContentType="application/vnd.openxmlformats-officedocument.presentationml.slideLayout+xml"/>
  <Override PartName="/ppt/slideLayouts/slideLayout7.xml" ContentType="application/vnd.openxmlformats-officedocument.presentationml.slideLayout+xml"/>
  <Override PartName="/ppt/diagrams/colors3.xml" ContentType="application/vnd.openxmlformats-officedocument.drawingml.diagramColors+xml"/>
  <Override PartName="/ppt/slides/slide23.xml" ContentType="application/vnd.openxmlformats-officedocument.presentationml.slide+xml"/>
  <Override PartName="/ppt/diagrams/data3.xml" ContentType="application/vnd.openxmlformats-officedocument.drawingml.diagramData+xml"/>
  <Override PartName="/ppt/slides/slide46.xml" ContentType="application/vnd.openxmlformats-officedocument.presentationml.slide+xml"/>
  <Override PartName="/ppt/diagrams/drawing3.xml" ContentType="application/vnd.openxmlformats-officedocument.drawingml.diagramDrawing+xml"/>
  <Override PartName="/ppt/slides/slide22.xml" ContentType="application/vnd.openxmlformats-officedocument.presentationml.slide+xml"/>
  <Override PartName="/ppt/diagrams/colors2.xml" ContentType="application/vnd.openxmlformats-officedocument.drawingml.diagramColors+xml"/>
  <Override PartName="/ppt/slides/slide47.xml" ContentType="application/vnd.openxmlformats-officedocument.presentationml.slide+xml"/>
  <Override PartName="/ppt/slideLayouts/slideLayout4.xml" ContentType="application/vnd.openxmlformats-officedocument.presentationml.slideLayout+xml"/>
  <Override PartName="/ppt/slides/slide27.xml" ContentType="application/vnd.openxmlformats-officedocument.presentationml.slide+xml"/>
  <Override PartName="/ppt/slides/slide48.xml" ContentType="application/vnd.openxmlformats-officedocument.presentationml.slide+xml"/>
  <Override PartName="/ppt/slides/slide4.xml" ContentType="application/vnd.openxmlformats-officedocument.presentationml.slide+xml"/>
  <Override PartName="/ppt/diagrams/data2.xml" ContentType="application/vnd.openxmlformats-officedocument.drawingml.diagramData+xml"/>
  <Override PartName="/ppt/slideLayouts/slideLayout12.xml" ContentType="application/vnd.openxmlformats-officedocument.presentationml.slideLayout+xml"/>
  <Override PartName="/ppt/slides/slide44.xml" ContentType="application/vnd.openxmlformats-officedocument.presentationml.slide+xml"/>
  <Override PartName="/ppt/slides/slide6.xml" ContentType="application/vnd.openxmlformats-officedocument.presentationml.slide+xml"/>
  <Override PartName="/docProps/custom.xml" ContentType="application/vnd.openxmlformats-officedocument.custom-properties+xml"/>
  <Override PartName="/ppt/diagrams/drawing2.xml" ContentType="application/vnd.openxmlformats-officedocument.drawingml.diagramDrawing+xml"/>
  <Override PartName="/ppt/diagrams/layout2.xml" ContentType="application/vnd.openxmlformats-officedocument.drawingml.diagramLayout+xml"/>
  <Override PartName="/ppt/notesSlides/notesSlide32.xml" ContentType="application/vnd.openxmlformats-officedocument.presentationml.notesSlide+xml"/>
  <Override PartName="/ppt/notesSlides/notesSlide18.xml" ContentType="application/vnd.openxmlformats-officedocument.presentationml.notesSlide+xml"/>
  <Override PartName="/ppt/notesSlides/notesSlide43.xml" ContentType="application/vnd.openxmlformats-officedocument.presentationml.notesSlide+xml"/>
  <Override PartName="/ppt/notesMasters/notesMaster1.xml" ContentType="application/vnd.openxmlformats-officedocument.presentationml.notesMaster+xml"/>
  <Override PartName="/ppt/diagrams/layout1.xml" ContentType="application/vnd.openxmlformats-officedocument.drawingml.diagramLayout+xml"/>
  <Override PartName="/ppt/diagrams/colors1.xml" ContentType="application/vnd.openxmlformats-officedocument.drawingml.diagramColors+xml"/>
  <Override PartName="/ppt/slides/slide19.xml" ContentType="application/vnd.openxmlformats-officedocument.presentationml.slide+xml"/>
  <Override PartName="/ppt/diagrams/data1.xml" ContentType="application/vnd.openxmlformats-officedocument.drawingml.diagramData+xml"/>
  <Override PartName="/ppt/presProps.xml" ContentType="application/vnd.openxmlformats-officedocument.presentationml.presProps+xml"/>
  <Override PartName="/ppt/slides/slide49.xml" ContentType="application/vnd.openxmlformats-officedocument.presentationml.slide+xml"/>
  <Override PartName="/ppt/slideLayouts/slideLayout6.xml" ContentType="application/vnd.openxmlformats-officedocument.presentationml.slideLayout+xml"/>
  <Override PartName="/ppt/slides/slide38.xml" ContentType="application/vnd.openxmlformats-officedocument.presentationml.slide+xml"/>
  <Override PartName="/ppt/diagrams/colors4.xml" ContentType="application/vnd.openxmlformats-officedocument.drawingml.diagramColors+xml"/>
  <Override PartName="/ppt/notesSlides/notesSlide3.xml" ContentType="application/vnd.openxmlformats-officedocument.presentationml.notesSlide+xml"/>
  <Override PartName="/ppt/slides/slide18.xml" ContentType="application/vnd.openxmlformats-officedocument.presentationml.slide+xml"/>
  <Override PartName="/ppt/slides/slide21.xml" ContentType="application/vnd.openxmlformats-officedocument.presentationml.slide+xml"/>
  <Override PartName="/ppt/diagrams/drawing1.xml" ContentType="application/vnd.openxmlformats-officedocument.drawingml.diagramDrawing+xml"/>
  <Override PartName="/ppt/notesSlides/notesSlide35.xml" ContentType="application/vnd.openxmlformats-officedocument.presentationml.notesSlide+xml"/>
  <Override PartName="/ppt/slides/slide7.xml" ContentType="application/vnd.openxmlformats-officedocument.presentationml.slide+xml"/>
  <Override PartName="/ppt/slideLayouts/slideLayout13.xml" ContentType="application/vnd.openxmlformats-officedocument.presentationml.slideLayout+xml"/>
  <Override PartName="/ppt/notesSlides/notesSlide29.xml" ContentType="application/vnd.openxmlformats-officedocument.presentationml.notesSlide+xml"/>
  <Override PartName="/ppt/diagrams/drawing4.xml" ContentType="application/vnd.openxmlformats-officedocument.drawingml.diagramDrawing+xml"/>
</Types>
</file>

<file path=_rels/.rels><?xml version="1.0" encoding="UTF-8" standalone="yes"?><Relationships xmlns="http://schemas.openxmlformats.org/package/2006/relationships"><Relationship Id="rId3" Type="http://schemas.openxmlformats.org/package/2006/relationships/metadata/core-properties" Target="docProps/core.xml"/><Relationship Id="rId1" Type="http://schemas.openxmlformats.org/officeDocument/2006/relationships/officeDocument" Target="ppt/presentation.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autoCompressPictures="0" saveSubsetFonts="1" showSpecialPlsOnTitleSld="0">
  <p:sldMasterIdLst>
    <p:sldMasterId id="2147483648" r:id="rId1"/>
  </p:sldMasterIdLst>
  <p:notesMasterIdLst>
    <p:notesMasterId r:id="rId53"/>
  </p:notes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5" r:id="rId43"/>
    <p:sldId id="296" r:id="rId44"/>
    <p:sldId id="297" r:id="rId45"/>
    <p:sldId id="298" r:id="rId46"/>
    <p:sldId id="299" r:id="rId47"/>
    <p:sldId id="300" r:id="rId48"/>
    <p:sldId id="301" r:id="rId49"/>
    <p:sldId id="302" r:id="rId50"/>
    <p:sldId id="303" r:id="rId51"/>
    <p:sldId id="304" r:id="rId52"/>
  </p:sldIdLst>
  <p:sldSz cx="12192000" cy="6858000"/>
  <p:notesSz cx="6858000" cy="1857375"/>
  <p:defaultTextStyle>
    <a:defPPr>
      <a:defRPr lang="en-US"/>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showPr>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snapToObjects="1">
      <p:cViewPr varScale="1">
        <p:scale>
          <a:sx n="117" d="100"/>
          <a:sy n="117" d="100"/>
        </p:scale>
        <p:origin x="184" y="408"/>
      </p:cViewPr>
      <p:guideLst>
        <p:guide pos="2160" orient="horz"/>
        <p:guide pos="3840"/>
      </p:guideLst>
    </p:cSldViewPr>
  </p:slideViewPr>
  <p:gridSpacing cx="72008" cy="72008"/>
</p:viewPr>
</file>

<file path=ppt/_rels/presentation.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theme" Target="theme/theme1.xml"/><Relationship Id="rId3" Type="http://schemas.openxmlformats.org/officeDocument/2006/relationships/theme" Target="theme/theme2.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slide" Target="slides/slide32.xml"/><Relationship Id="rId36" Type="http://schemas.openxmlformats.org/officeDocument/2006/relationships/slide" Target="slides/slide33.xml"/><Relationship Id="rId37" Type="http://schemas.openxmlformats.org/officeDocument/2006/relationships/slide" Target="slides/slide34.xml"/><Relationship Id="rId38" Type="http://schemas.openxmlformats.org/officeDocument/2006/relationships/slide" Target="slides/slide35.xml"/><Relationship Id="rId39" Type="http://schemas.openxmlformats.org/officeDocument/2006/relationships/slide" Target="slides/slide36.xml"/><Relationship Id="rId40" Type="http://schemas.openxmlformats.org/officeDocument/2006/relationships/slide" Target="slides/slide37.xml"/><Relationship Id="rId41" Type="http://schemas.openxmlformats.org/officeDocument/2006/relationships/slide" Target="slides/slide38.xml"/><Relationship Id="rId42" Type="http://schemas.openxmlformats.org/officeDocument/2006/relationships/slide" Target="slides/slide39.xml"/><Relationship Id="rId43" Type="http://schemas.openxmlformats.org/officeDocument/2006/relationships/slide" Target="slides/slide40.xml"/><Relationship Id="rId44" Type="http://schemas.openxmlformats.org/officeDocument/2006/relationships/slide" Target="slides/slide41.xml"/><Relationship Id="rId45" Type="http://schemas.openxmlformats.org/officeDocument/2006/relationships/slide" Target="slides/slide42.xml"/><Relationship Id="rId46" Type="http://schemas.openxmlformats.org/officeDocument/2006/relationships/slide" Target="slides/slide43.xml"/><Relationship Id="rId47" Type="http://schemas.openxmlformats.org/officeDocument/2006/relationships/slide" Target="slides/slide44.xml"/><Relationship Id="rId48" Type="http://schemas.openxmlformats.org/officeDocument/2006/relationships/slide" Target="slides/slide45.xml"/><Relationship Id="rId49" Type="http://schemas.openxmlformats.org/officeDocument/2006/relationships/slide" Target="slides/slide46.xml"/><Relationship Id="rId50" Type="http://schemas.openxmlformats.org/officeDocument/2006/relationships/slide" Target="slides/slide47.xml"/><Relationship Id="rId51" Type="http://schemas.openxmlformats.org/officeDocument/2006/relationships/slide" Target="slides/slide48.xml"/><Relationship Id="rId52" Type="http://schemas.openxmlformats.org/officeDocument/2006/relationships/slide" Target="slides/slide49.xml"/><Relationship Id="rId53" Type="http://schemas.openxmlformats.org/officeDocument/2006/relationships/notesMaster" Target="notesMasters/notesMaster1.xml"/><Relationship Id="rId54" Type="http://schemas.openxmlformats.org/officeDocument/2006/relationships/presProps" Target="presProps.xml" /><Relationship Id="rId55" Type="http://schemas.openxmlformats.org/officeDocument/2006/relationships/tableStyles" Target="tableStyles.xml" /><Relationship Id="rId56" Type="http://schemas.openxmlformats.org/officeDocument/2006/relationships/viewProps" Target="viewProps.xml" /></Relationships>
</file>

<file path=ppt/diagrams/_rels/data1.xml.rels><?xml version="1.0" encoding="UTF-8" standalone="yes"?><Relationships xmlns="http://schemas.openxmlformats.org/package/2006/relationships"></Relationships>
</file>

<file path=ppt/diagrams/_rels/data2.xml.rels><?xml version="1.0" encoding="UTF-8" standalone="yes"?><Relationships xmlns="http://schemas.openxmlformats.org/package/2006/relationships"></Relationships>
</file>

<file path=ppt/diagrams/_rels/data3.xml.rels><?xml version="1.0" encoding="UTF-8" standalone="yes"?><Relationships xmlns="http://schemas.openxmlformats.org/package/2006/relationships"></Relationships>
</file>

<file path=ppt/diagrams/_rels/data4.xml.rels><?xml version="1.0" encoding="UTF-8" standalone="yes"?><Relationships xmlns="http://schemas.openxmlformats.org/package/2006/relationships"></Relationships>
</file>

<file path=ppt/diagrams/_rels/drawing1.xml.rels><?xml version="1.0" encoding="UTF-8" standalone="yes"?><Relationships xmlns="http://schemas.openxmlformats.org/package/2006/relationships"></Relationships>
</file>

<file path=ppt/diagrams/_rels/drawing2.xml.rels><?xml version="1.0" encoding="UTF-8" standalone="yes"?><Relationships xmlns="http://schemas.openxmlformats.org/package/2006/relationships"></Relationships>
</file>

<file path=ppt/diagrams/_rels/drawing3.xml.rels><?xml version="1.0" encoding="UTF-8" standalone="yes"?><Relationships xmlns="http://schemas.openxmlformats.org/package/2006/relationships"></Relationships>
</file>

<file path=ppt/diagrams/_rels/drawing4.xml.rels><?xml version="1.0" encoding="UTF-8" standalone="yes"?><Relationships xmlns="http://schemas.openxmlformats.org/package/2006/relationships"></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xmlns:r="http://schemas.openxmlformats.org/officeDocument/2006/relationships">
  <dgm:ptLst>
    <dgm:pt modelId="{41906BE1-708F-4F26-8DDB-6F171A22F855}" type="doc">
      <dgm:prSet loTypeId="urn:microsoft.com/office/officeart/2005/8/layout/process5" loCatId="process" qsTypeId="urn:microsoft.com/office/officeart/2005/8/quickstyle/simple1" qsCatId="simple" csTypeId="urn:microsoft.com/office/officeart/2005/8/colors/accent1_2" csCatId="accent1" phldr="0"/>
      <dgm:spPr bwMode="auto"/>
      <dgm:t>
        <a:bodyPr/>
        <a:lstStyle/>
        <a:p>
          <a:pPr>
            <a:defRPr/>
          </a:pPr>
          <a:endParaRPr/>
        </a:p>
      </dgm:t>
    </dgm:pt>
    <dgm:pt modelId="{C1631D24-BE71-4367-8FC8-003B76BD7B45}">
      <dgm:prSet phldr="0" phldrT="[Text]"/>
      <dgm:spPr bwMode="auto"/>
      <dgm:t>
        <a:bodyPr vertOverflow="overflow" horzOverflow="overflow" vert="horz" rtlCol="0" fromWordArt="0" anchor="ctr" forceAA="0" upright="0" compatLnSpc="0"/>
        <a:lstStyle/>
        <a:p>
          <a:pPr marL="0" indent="0" algn="ctr" defTabSz="2444749">
            <a:lnSpc>
              <a:spcPct val="90000"/>
            </a:lnSpc>
            <a:spcBef>
              <a:spcPts val="0"/>
            </a:spcBef>
            <a:spcAft>
              <a:spcPts val="0"/>
            </a:spcAft>
            <a:defRPr/>
          </a:pPr>
          <a:r>
            <a:rPr/>
            <a:t>Data is downloaded from Wikipedia using the requests library</a:t>
          </a:r>
          <a:endParaRPr/>
        </a:p>
      </dgm:t>
    </dgm:pt>
    <dgm:pt modelId="{3906EFF8-8CB2-4931-8307-32855BCD45C7}" type="parTrans" cxnId="{51630A0C-8D26-47FB-8A69-69F96A6CB0D4}">
      <dgm:prSet/>
      <dgm:spPr bwMode="auto"/>
      <dgm:t>
        <a:bodyPr/>
        <a:lstStyle/>
        <a:p>
          <a:pPr>
            <a:defRPr/>
          </a:pPr>
          <a:endParaRPr/>
        </a:p>
      </dgm:t>
    </dgm:pt>
    <dgm:pt modelId="{62029771-9E11-446D-9A71-136927A322F9}" type="sibTrans" cxnId="{51630A0C-8D26-47FB-8A69-69F96A6CB0D4}">
      <dgm:prSet/>
      <dgm:spPr bwMode="auto"/>
      <dgm:t>
        <a:bodyPr vert="horz" anchor="ctr"/>
        <a:lstStyle/>
        <a:p>
          <a:pPr marL="0" indent="0" algn="ctr" defTabSz="977899">
            <a:lnSpc>
              <a:spcPct val="90000"/>
            </a:lnSpc>
            <a:spcBef>
              <a:spcPts val="0"/>
            </a:spcBef>
            <a:spcAft>
              <a:spcPts val="0"/>
            </a:spcAft>
            <a:defRPr/>
          </a:pPr>
          <a:endParaRPr/>
        </a:p>
      </dgm:t>
    </dgm:pt>
    <dgm:pt modelId="{5B1D85F2-511D-4F79-855A-83DD557CD744}">
      <dgm:prSet phldr="0" phldrT="[Text]"/>
      <dgm:spPr bwMode="auto"/>
      <dgm:t>
        <a:bodyPr vertOverflow="overflow" horzOverflow="overflow" vert="horz" rtlCol="0" fromWordArt="0" anchor="ctr" forceAA="0" upright="0" compatLnSpc="0"/>
        <a:lstStyle/>
        <a:p>
          <a:pPr marL="0" indent="0" algn="ctr" defTabSz="2444749">
            <a:lnSpc>
              <a:spcPct val="90000"/>
            </a:lnSpc>
            <a:spcBef>
              <a:spcPts val="0"/>
            </a:spcBef>
            <a:spcAft>
              <a:spcPts val="0"/>
            </a:spcAft>
            <a:defRPr/>
          </a:pPr>
          <a:r>
            <a:rPr/>
            <a:t>The data is parsed using the beautifulsoup library and the data in the tables is extracted.</a:t>
          </a:r>
          <a:endParaRPr/>
        </a:p>
      </dgm:t>
    </dgm:pt>
    <dgm:pt modelId="{81A3AF31-434A-4594-B032-BF8F9A8F1734}" type="parTrans" cxnId="{6F12EA1C-F23E-46E7-82C4-3908985AA160}">
      <dgm:prSet/>
      <dgm:spPr bwMode="auto"/>
      <dgm:t>
        <a:bodyPr/>
        <a:lstStyle/>
        <a:p>
          <a:pPr>
            <a:defRPr/>
          </a:pPr>
          <a:endParaRPr/>
        </a:p>
      </dgm:t>
    </dgm:pt>
    <dgm:pt modelId="{BB849056-C213-434E-AE85-89379A53C7AE}" type="sibTrans" cxnId="{6F12EA1C-F23E-46E7-82C4-3908985AA160}">
      <dgm:prSet/>
      <dgm:spPr bwMode="auto"/>
      <dgm:t>
        <a:bodyPr vert="horz" anchor="ctr"/>
        <a:lstStyle/>
        <a:p>
          <a:pPr marL="0" indent="0" algn="ctr" defTabSz="977899">
            <a:lnSpc>
              <a:spcPct val="90000"/>
            </a:lnSpc>
            <a:spcBef>
              <a:spcPts val="0"/>
            </a:spcBef>
            <a:spcAft>
              <a:spcPts val="0"/>
            </a:spcAft>
            <a:defRPr/>
          </a:pPr>
          <a:endParaRPr/>
        </a:p>
      </dgm:t>
    </dgm:pt>
    <dgm:pt modelId="{18C5E047-7F5B-4D57-BFB2-1F82EFB3000E}">
      <dgm:prSet phldr="0" phldrT="[Text]"/>
      <dgm:spPr bwMode="auto"/>
      <dgm:t>
        <a:bodyPr vertOverflow="overflow" horzOverflow="overflow" vert="horz" rtlCol="0" fromWordArt="0" anchor="ctr" forceAA="0" upright="0" compatLnSpc="0"/>
        <a:lstStyle/>
        <a:p>
          <a:pPr marL="0" indent="0" algn="ctr" defTabSz="2444749">
            <a:lnSpc>
              <a:spcPct val="90000"/>
            </a:lnSpc>
            <a:spcBef>
              <a:spcPts val="0"/>
            </a:spcBef>
            <a:spcAft>
              <a:spcPts val="0"/>
            </a:spcAft>
            <a:defRPr/>
          </a:pPr>
          <a:r>
            <a:rPr/>
            <a:t>Using helper functions defined in python, the column names are extracted to a python list.</a:t>
          </a:r>
          <a:endParaRPr/>
        </a:p>
      </dgm:t>
    </dgm:pt>
    <dgm:pt modelId="{3B8D0C33-B5A7-4459-B770-413CD35788B4}" type="parTrans" cxnId="{23B1C2CC-8C00-4292-8C9D-5C83EE468666}">
      <dgm:prSet/>
      <dgm:spPr bwMode="auto"/>
      <dgm:t>
        <a:bodyPr/>
        <a:lstStyle/>
        <a:p>
          <a:pPr>
            <a:defRPr/>
          </a:pPr>
          <a:endParaRPr/>
        </a:p>
      </dgm:t>
    </dgm:pt>
    <dgm:pt modelId="{A2523659-AE20-4128-8B30-9BA5F2937157}" type="sibTrans" cxnId="{23B1C2CC-8C00-4292-8C9D-5C83EE468666}">
      <dgm:prSet/>
      <dgm:spPr bwMode="auto"/>
      <dgm:t>
        <a:bodyPr vert="horz" anchor="ctr"/>
        <a:lstStyle/>
        <a:p>
          <a:pPr marL="0" indent="0" algn="ctr" defTabSz="977899">
            <a:lnSpc>
              <a:spcPct val="90000"/>
            </a:lnSpc>
            <a:spcBef>
              <a:spcPts val="0"/>
            </a:spcBef>
            <a:spcAft>
              <a:spcPts val="0"/>
            </a:spcAft>
            <a:defRPr/>
          </a:pPr>
          <a:endParaRPr/>
        </a:p>
      </dgm:t>
    </dgm:pt>
    <dgm:pt modelId="{DC93C2A7-6D92-4913-9FE3-6A3B9CC90F64}">
      <dgm:prSet phldr="0" phldrT="[Text]"/>
      <dgm:spPr bwMode="auto"/>
      <dgm:t>
        <a:bodyPr vertOverflow="overflow" horzOverflow="overflow" vert="horz" rtlCol="0" fromWordArt="0" anchor="ctr" forceAA="0" upright="0" compatLnSpc="0"/>
        <a:lstStyle/>
        <a:p>
          <a:pPr marL="0" indent="0" algn="ctr" defTabSz="2444749">
            <a:lnSpc>
              <a:spcPct val="90000"/>
            </a:lnSpc>
            <a:spcBef>
              <a:spcPts val="0"/>
            </a:spcBef>
            <a:spcAft>
              <a:spcPts val="0"/>
            </a:spcAft>
            <a:defRPr/>
          </a:pPr>
          <a:r>
            <a:rPr/>
            <a:t>A dict with keys as column names and values as a list of rows of the table is created</a:t>
          </a:r>
          <a:endParaRPr/>
        </a:p>
      </dgm:t>
    </dgm:pt>
    <dgm:pt modelId="{856E7C13-F7A6-4802-AF88-6321EDD41D73}" type="parTrans" cxnId="{1A8B9563-C663-49F6-8087-8BB2077E564C}">
      <dgm:prSet/>
      <dgm:spPr bwMode="auto"/>
      <dgm:t>
        <a:bodyPr/>
        <a:lstStyle/>
        <a:p>
          <a:pPr>
            <a:defRPr/>
          </a:pPr>
          <a:endParaRPr/>
        </a:p>
      </dgm:t>
    </dgm:pt>
    <dgm:pt modelId="{E4EDFC5A-7D2D-4149-B92C-9A06B09EBE72}" type="sibTrans" cxnId="{1A8B9563-C663-49F6-8087-8BB2077E564C}">
      <dgm:prSet/>
      <dgm:spPr bwMode="auto"/>
      <dgm:t>
        <a:bodyPr vert="horz" anchor="ctr"/>
        <a:lstStyle/>
        <a:p>
          <a:pPr marL="0" indent="0" algn="ctr" defTabSz="977899">
            <a:lnSpc>
              <a:spcPct val="90000"/>
            </a:lnSpc>
            <a:spcBef>
              <a:spcPts val="0"/>
            </a:spcBef>
            <a:spcAft>
              <a:spcPts val="0"/>
            </a:spcAft>
            <a:defRPr/>
          </a:pPr>
          <a:endParaRPr/>
        </a:p>
      </dgm:t>
    </dgm:pt>
    <dgm:pt modelId="{ECF6680E-CE4C-46D0-A27C-0044783A799F}">
      <dgm:prSet phldr="0" phldrT="[Text]"/>
      <dgm:spPr bwMode="auto"/>
      <dgm:t>
        <a:bodyPr vertOverflow="overflow" horzOverflow="overflow" vert="horz" rtlCol="0" fromWordArt="0" anchor="ctr" forceAA="0" upright="0" compatLnSpc="0"/>
        <a:lstStyle/>
        <a:p>
          <a:pPr marL="0" indent="0" algn="ctr" defTabSz="2444749">
            <a:lnSpc>
              <a:spcPct val="90000"/>
            </a:lnSpc>
            <a:spcBef>
              <a:spcPts val="0"/>
            </a:spcBef>
            <a:spcAft>
              <a:spcPts val="0"/>
            </a:spcAft>
            <a:defRPr/>
          </a:pPr>
          <a:r>
            <a:rPr/>
            <a:t>This dict is converted to a dataframe and saved as a CSV for further processing</a:t>
          </a:r>
          <a:endParaRPr/>
        </a:p>
      </dgm:t>
    </dgm:pt>
    <dgm:pt modelId="{000B6FD3-B495-4246-B73C-2F60E8623800}" type="parTrans" cxnId="{146459F2-731B-4F20-8D8C-03C0E5A35242}">
      <dgm:prSet/>
      <dgm:spPr bwMode="auto"/>
      <dgm:t>
        <a:bodyPr/>
        <a:lstStyle/>
        <a:p>
          <a:pPr>
            <a:defRPr/>
          </a:pPr>
          <a:endParaRPr/>
        </a:p>
      </dgm:t>
    </dgm:pt>
    <dgm:pt modelId="{F7702399-489A-40A3-92BE-F94BD978018F}" type="sibTrans" cxnId="{146459F2-731B-4F20-8D8C-03C0E5A35242}">
      <dgm:prSet/>
      <dgm:spPr bwMode="auto"/>
      <dgm:t>
        <a:bodyPr/>
        <a:lstStyle/>
        <a:p>
          <a:pPr>
            <a:defRPr/>
          </a:pPr>
          <a:endParaRPr/>
        </a:p>
      </dgm:t>
    </dgm:pt>
    <dgm:pt modelId="{81222B36-ABB6-4900-A71A-52DEA1AB9E9E}" type="pres">
      <dgm:prSet presAssocID="{41906BE1-708F-4F26-8DDB-6F171A22F855}" presName="diagram" presStyleCnt="0">
        <dgm:presLayoutVars>
          <dgm:dir val="norm"/>
          <dgm:resizeHandles val="exact"/>
        </dgm:presLayoutVars>
      </dgm:prSet>
      <dgm:spPr bwMode="auto"/>
    </dgm:pt>
    <dgm:pt modelId="{E753A74C-1404-481F-A0A3-C6FC6621525E}" type="pres">
      <dgm:prSet presAssocID="{C1631D24-BE71-4367-8FC8-003B76BD7B45}" presName="node" presStyleLbl="node1" presStyleIdx="0" presStyleCnt="5">
        <dgm:presLayoutVars>
          <dgm:bulletEnabled val="1"/>
        </dgm:presLayoutVars>
      </dgm:prSet>
      <dgm:spPr bwMode="auto"/>
    </dgm:pt>
    <dgm:pt modelId="{79F734F1-8D7C-432C-A06A-41B7E6D28070}" type="pres">
      <dgm:prSet presAssocID="{62029771-9E11-446D-9A71-136927A322F9}" presName="sibTrans" presStyleLbl="sibTrans2D1" presStyleIdx="0" presStyleCnt="4"/>
      <dgm:spPr bwMode="auto"/>
    </dgm:pt>
    <dgm:pt modelId="{4E629FF5-5EE5-4ED7-93D3-43D0ED734E71}" type="pres">
      <dgm:prSet presAssocID="{62029771-9E11-446D-9A71-136927A322F9}" presName="connectorText" presStyleLbl="sibTrans2D1" presStyleIdx="0" presStyleCnt="4"/>
      <dgm:spPr bwMode="auto"/>
    </dgm:pt>
    <dgm:pt modelId="{C20442F9-9430-4B3D-98A2-7B61B395CAD2}" type="pres">
      <dgm:prSet presAssocID="{5B1D85F2-511D-4F79-855A-83DD557CD744}" presName="node" presStyleLbl="node1" presStyleIdx="1" presStyleCnt="5">
        <dgm:presLayoutVars>
          <dgm:bulletEnabled val="1"/>
        </dgm:presLayoutVars>
      </dgm:prSet>
      <dgm:spPr bwMode="auto"/>
    </dgm:pt>
    <dgm:pt modelId="{CF4D369A-49F0-4CC6-A8BD-57FB2749702A}" type="pres">
      <dgm:prSet presAssocID="{BB849056-C213-434E-AE85-89379A53C7AE}" presName="sibTrans" presStyleLbl="sibTrans2D1" presStyleIdx="1" presStyleCnt="4"/>
      <dgm:spPr bwMode="auto"/>
    </dgm:pt>
    <dgm:pt modelId="{883E21E2-685E-474A-9030-5EA56140D213}" type="pres">
      <dgm:prSet presAssocID="{BB849056-C213-434E-AE85-89379A53C7AE}" presName="connectorText" presStyleLbl="sibTrans2D1" presStyleIdx="1" presStyleCnt="4"/>
      <dgm:spPr bwMode="auto"/>
    </dgm:pt>
    <dgm:pt modelId="{DB173348-3D66-418D-8596-19DA9326200C}" type="pres">
      <dgm:prSet presAssocID="{18C5E047-7F5B-4D57-BFB2-1F82EFB3000E}" presName="node" presStyleLbl="node1" presStyleIdx="2" presStyleCnt="5">
        <dgm:presLayoutVars>
          <dgm:bulletEnabled val="1"/>
        </dgm:presLayoutVars>
      </dgm:prSet>
      <dgm:spPr bwMode="auto"/>
    </dgm:pt>
    <dgm:pt modelId="{71C1A3BD-9B05-4BC0-948B-2CA04B8EB166}" type="pres">
      <dgm:prSet presAssocID="{A2523659-AE20-4128-8B30-9BA5F2937157}" presName="sibTrans" presStyleLbl="sibTrans2D1" presStyleIdx="2" presStyleCnt="4"/>
      <dgm:spPr bwMode="auto"/>
    </dgm:pt>
    <dgm:pt modelId="{B2A75FF9-1DE8-47C4-9972-68B14C191CEB}" type="pres">
      <dgm:prSet presAssocID="{A2523659-AE20-4128-8B30-9BA5F2937157}" presName="connectorText" presStyleLbl="sibTrans2D1" presStyleIdx="2" presStyleCnt="4"/>
      <dgm:spPr bwMode="auto"/>
    </dgm:pt>
    <dgm:pt modelId="{50AEDB5C-7DF6-4ADF-9BF3-CB4604F23FEE}" type="pres">
      <dgm:prSet presAssocID="{DC93C2A7-6D92-4913-9FE3-6A3B9CC90F64}" presName="node" presStyleLbl="node1" presStyleIdx="3" presStyleCnt="5">
        <dgm:presLayoutVars>
          <dgm:bulletEnabled val="1"/>
        </dgm:presLayoutVars>
      </dgm:prSet>
      <dgm:spPr bwMode="auto"/>
    </dgm:pt>
    <dgm:pt modelId="{FBBA5C1F-9405-488B-8902-7567E27387C0}" type="pres">
      <dgm:prSet presAssocID="{E4EDFC5A-7D2D-4149-B92C-9A06B09EBE72}" presName="sibTrans" presStyleLbl="sibTrans2D1" presStyleIdx="3" presStyleCnt="4"/>
      <dgm:spPr bwMode="auto"/>
    </dgm:pt>
    <dgm:pt modelId="{89B6EAB4-FD54-454F-86CC-B50F5494BE59}" type="pres">
      <dgm:prSet presAssocID="{E4EDFC5A-7D2D-4149-B92C-9A06B09EBE72}" presName="connectorText" presStyleLbl="sibTrans2D1" presStyleIdx="3" presStyleCnt="4"/>
      <dgm:spPr bwMode="auto"/>
    </dgm:pt>
    <dgm:pt modelId="{91DBFFDB-D563-4005-8CAC-8A075C33F07C}" type="pres">
      <dgm:prSet presAssocID="{ECF6680E-CE4C-46D0-A27C-0044783A799F}" presName="node" presStyleLbl="node1" presStyleIdx="4" presStyleCnt="5">
        <dgm:presLayoutVars>
          <dgm:bulletEnabled val="1"/>
        </dgm:presLayoutVars>
      </dgm:prSet>
      <dgm:spPr bwMode="auto"/>
    </dgm:pt>
  </dgm:ptLst>
  <dgm:cxnLst>
    <dgm:cxn modelId="{51630A0C-8D26-47FB-8A69-69F96A6CB0D4}" srcId="{41906BE1-708F-4F26-8DDB-6F171A22F855}" destId="{C1631D24-BE71-4367-8FC8-003B76BD7B45}" srcOrd="0" destOrd="0" parTransId="{3906EFF8-8CB2-4931-8307-32855BCD45C7}" sibTransId="{62029771-9E11-446D-9A71-136927A322F9}"/>
    <dgm:cxn modelId="{2D86B619-8880-45BD-B6C5-629D65E413A9}" type="presOf" srcId="{DC93C2A7-6D92-4913-9FE3-6A3B9CC90F64}" destId="{50AEDB5C-7DF6-4ADF-9BF3-CB4604F23FEE}" srcOrd="0" destOrd="0" presId="urn:microsoft.com/office/officeart/2005/8/layout/process5"/>
    <dgm:cxn modelId="{6F12EA1C-F23E-46E7-82C4-3908985AA160}" srcId="{41906BE1-708F-4F26-8DDB-6F171A22F855}" destId="{5B1D85F2-511D-4F79-855A-83DD557CD744}" srcOrd="1" destOrd="0" parTransId="{81A3AF31-434A-4594-B032-BF8F9A8F1734}" sibTransId="{BB849056-C213-434E-AE85-89379A53C7AE}"/>
    <dgm:cxn modelId="{E3806021-1489-4A7B-913B-C840B9C2F138}" type="presOf" srcId="{41906BE1-708F-4F26-8DDB-6F171A22F855}" destId="{81222B36-ABB6-4900-A71A-52DEA1AB9E9E}" srcOrd="0" destOrd="0" presId="urn:microsoft.com/office/officeart/2005/8/layout/process5"/>
    <dgm:cxn modelId="{C6803D25-5BEF-4B53-9F5A-400A83529239}" type="presOf" srcId="{A2523659-AE20-4128-8B30-9BA5F2937157}" destId="{71C1A3BD-9B05-4BC0-948B-2CA04B8EB166}" srcOrd="0" destOrd="0" presId="urn:microsoft.com/office/officeart/2005/8/layout/process5"/>
    <dgm:cxn modelId="{AC3F952E-9386-4BA5-9C7F-AA40636B3616}" type="presOf" srcId="{5B1D85F2-511D-4F79-855A-83DD557CD744}" destId="{C20442F9-9430-4B3D-98A2-7B61B395CAD2}" srcOrd="0" destOrd="0" presId="urn:microsoft.com/office/officeart/2005/8/layout/process5"/>
    <dgm:cxn modelId="{F4E4625B-BA25-42D7-B5F4-03BF4F97C9E4}" type="presOf" srcId="{62029771-9E11-446D-9A71-136927A322F9}" destId="{79F734F1-8D7C-432C-A06A-41B7E6D28070}" srcOrd="0" destOrd="0" presId="urn:microsoft.com/office/officeart/2005/8/layout/process5"/>
    <dgm:cxn modelId="{1A8B9563-C663-49F6-8087-8BB2077E564C}" srcId="{41906BE1-708F-4F26-8DDB-6F171A22F855}" destId="{DC93C2A7-6D92-4913-9FE3-6A3B9CC90F64}" srcOrd="3" destOrd="0" parTransId="{856E7C13-F7A6-4802-AF88-6321EDD41D73}" sibTransId="{E4EDFC5A-7D2D-4149-B92C-9A06B09EBE72}"/>
    <dgm:cxn modelId="{B9B1A666-2215-47AF-923E-0E11D81656F1}" type="presOf" srcId="{ECF6680E-CE4C-46D0-A27C-0044783A799F}" destId="{91DBFFDB-D563-4005-8CAC-8A075C33F07C}" srcOrd="0" destOrd="0" presId="urn:microsoft.com/office/officeart/2005/8/layout/process5"/>
    <dgm:cxn modelId="{6058E568-5C68-4CF9-A760-36FAC4650983}" type="presOf" srcId="{E4EDFC5A-7D2D-4149-B92C-9A06B09EBE72}" destId="{89B6EAB4-FD54-454F-86CC-B50F5494BE59}" srcOrd="1" destOrd="0" presId="urn:microsoft.com/office/officeart/2005/8/layout/process5"/>
    <dgm:cxn modelId="{BB9D4B6F-1BE4-4A3A-A43E-D97AA6B1186E}" type="presOf" srcId="{E4EDFC5A-7D2D-4149-B92C-9A06B09EBE72}" destId="{FBBA5C1F-9405-488B-8902-7567E27387C0}" srcOrd="0" destOrd="0" presId="urn:microsoft.com/office/officeart/2005/8/layout/process5"/>
    <dgm:cxn modelId="{D2F7A251-52CD-4608-8812-DE398B2B24A2}" type="presOf" srcId="{62029771-9E11-446D-9A71-136927A322F9}" destId="{4E629FF5-5EE5-4ED7-93D3-43D0ED734E71}" srcOrd="1" destOrd="0" presId="urn:microsoft.com/office/officeart/2005/8/layout/process5"/>
    <dgm:cxn modelId="{20C9DD96-CB27-4BB8-B453-22E402E6EE74}" type="presOf" srcId="{BB849056-C213-434E-AE85-89379A53C7AE}" destId="{883E21E2-685E-474A-9030-5EA56140D213}" srcOrd="1" destOrd="0" presId="urn:microsoft.com/office/officeart/2005/8/layout/process5"/>
    <dgm:cxn modelId="{F5DD46AC-2A88-459C-88D1-0BC4BB1EF962}" type="presOf" srcId="{A2523659-AE20-4128-8B30-9BA5F2937157}" destId="{B2A75FF9-1DE8-47C4-9972-68B14C191CEB}" srcOrd="1" destOrd="0" presId="urn:microsoft.com/office/officeart/2005/8/layout/process5"/>
    <dgm:cxn modelId="{478055B3-4D31-45CB-9618-F03982175556}" type="presOf" srcId="{C1631D24-BE71-4367-8FC8-003B76BD7B45}" destId="{E753A74C-1404-481F-A0A3-C6FC6621525E}" srcOrd="0" destOrd="0" presId="urn:microsoft.com/office/officeart/2005/8/layout/process5"/>
    <dgm:cxn modelId="{23B1C2CC-8C00-4292-8C9D-5C83EE468666}" srcId="{41906BE1-708F-4F26-8DDB-6F171A22F855}" destId="{18C5E047-7F5B-4D57-BFB2-1F82EFB3000E}" srcOrd="2" destOrd="0" parTransId="{3B8D0C33-B5A7-4459-B770-413CD35788B4}" sibTransId="{A2523659-AE20-4128-8B30-9BA5F2937157}"/>
    <dgm:cxn modelId="{BB7B41E2-9941-4C95-BAB8-FB283D58A2CB}" type="presOf" srcId="{BB849056-C213-434E-AE85-89379A53C7AE}" destId="{CF4D369A-49F0-4CC6-A8BD-57FB2749702A}" srcOrd="0" destOrd="0" presId="urn:microsoft.com/office/officeart/2005/8/layout/process5"/>
    <dgm:cxn modelId="{146459F2-731B-4F20-8D8C-03C0E5A35242}" srcId="{41906BE1-708F-4F26-8DDB-6F171A22F855}" destId="{ECF6680E-CE4C-46D0-A27C-0044783A799F}" srcOrd="4" destOrd="0" parTransId="{000B6FD3-B495-4246-B73C-2F60E8623800}" sibTransId="{F7702399-489A-40A3-92BE-F94BD978018F}"/>
    <dgm:cxn modelId="{C8C878F7-5E52-4E76-B018-13B4D53826A6}" type="presOf" srcId="{18C5E047-7F5B-4D57-BFB2-1F82EFB3000E}" destId="{DB173348-3D66-418D-8596-19DA9326200C}" srcOrd="0" destOrd="0" presId="urn:microsoft.com/office/officeart/2005/8/layout/process5"/>
    <dgm:cxn modelId="{8D9E1C94-8671-4352-9555-9E6C67BC62F3}" type="presParOf" srcId="{81222B36-ABB6-4900-A71A-52DEA1AB9E9E}" destId="{E753A74C-1404-481F-A0A3-C6FC6621525E}" srcOrd="0" destOrd="0" presId="urn:microsoft.com/office/officeart/2005/8/layout/process5"/>
    <dgm:cxn modelId="{DE458797-5FD5-4E52-817D-F4398956ECF1}" type="presParOf" srcId="{81222B36-ABB6-4900-A71A-52DEA1AB9E9E}" destId="{79F734F1-8D7C-432C-A06A-41B7E6D28070}" srcOrd="1" destOrd="0" presId="urn:microsoft.com/office/officeart/2005/8/layout/process5"/>
    <dgm:cxn modelId="{14719AC6-1BCB-4117-B34E-A3430B0FAD43}" type="presParOf" srcId="{79F734F1-8D7C-432C-A06A-41B7E6D28070}" destId="{4E629FF5-5EE5-4ED7-93D3-43D0ED734E71}" srcOrd="0" destOrd="0" presId="urn:microsoft.com/office/officeart/2005/8/layout/process5"/>
    <dgm:cxn modelId="{31EC3F11-2834-4551-8238-F301B031069F}" type="presParOf" srcId="{81222B36-ABB6-4900-A71A-52DEA1AB9E9E}" destId="{C20442F9-9430-4B3D-98A2-7B61B395CAD2}" srcOrd="2" destOrd="0" presId="urn:microsoft.com/office/officeart/2005/8/layout/process5"/>
    <dgm:cxn modelId="{AF8C41C9-6AEB-4159-BA42-0A82A259AC60}" type="presParOf" srcId="{81222B36-ABB6-4900-A71A-52DEA1AB9E9E}" destId="{CF4D369A-49F0-4CC6-A8BD-57FB2749702A}" srcOrd="3" destOrd="0" presId="urn:microsoft.com/office/officeart/2005/8/layout/process5"/>
    <dgm:cxn modelId="{39681D36-77F5-44F1-8DE5-EC0CBB27E13F}" type="presParOf" srcId="{CF4D369A-49F0-4CC6-A8BD-57FB2749702A}" destId="{883E21E2-685E-474A-9030-5EA56140D213}" srcOrd="0" destOrd="0" presId="urn:microsoft.com/office/officeart/2005/8/layout/process5"/>
    <dgm:cxn modelId="{A2208103-D48E-4302-9E00-76AA35C2ADC3}" type="presParOf" srcId="{81222B36-ABB6-4900-A71A-52DEA1AB9E9E}" destId="{DB173348-3D66-418D-8596-19DA9326200C}" srcOrd="4" destOrd="0" presId="urn:microsoft.com/office/officeart/2005/8/layout/process5"/>
    <dgm:cxn modelId="{36A417DF-3F73-4AA0-8139-BCAA89E7BD98}" type="presParOf" srcId="{81222B36-ABB6-4900-A71A-52DEA1AB9E9E}" destId="{71C1A3BD-9B05-4BC0-948B-2CA04B8EB166}" srcOrd="5" destOrd="0" presId="urn:microsoft.com/office/officeart/2005/8/layout/process5"/>
    <dgm:cxn modelId="{F66109E8-D73A-4B1A-976D-385E11751BFD}" type="presParOf" srcId="{71C1A3BD-9B05-4BC0-948B-2CA04B8EB166}" destId="{B2A75FF9-1DE8-47C4-9972-68B14C191CEB}" srcOrd="0" destOrd="0" presId="urn:microsoft.com/office/officeart/2005/8/layout/process5"/>
    <dgm:cxn modelId="{369E8AA3-657A-4B5A-A361-AEAD6CD94CF5}" type="presParOf" srcId="{81222B36-ABB6-4900-A71A-52DEA1AB9E9E}" destId="{50AEDB5C-7DF6-4ADF-9BF3-CB4604F23FEE}" srcOrd="6" destOrd="0" presId="urn:microsoft.com/office/officeart/2005/8/layout/process5"/>
    <dgm:cxn modelId="{998809BD-900F-4921-B519-585DCCE26966}" type="presParOf" srcId="{81222B36-ABB6-4900-A71A-52DEA1AB9E9E}" destId="{FBBA5C1F-9405-488B-8902-7567E27387C0}" srcOrd="7" destOrd="0" presId="urn:microsoft.com/office/officeart/2005/8/layout/process5"/>
    <dgm:cxn modelId="{F19FD61B-9857-43DF-AD15-BE042D5E19F0}" type="presParOf" srcId="{FBBA5C1F-9405-488B-8902-7567E27387C0}" destId="{89B6EAB4-FD54-454F-86CC-B50F5494BE59}" srcOrd="0" destOrd="0" presId="urn:microsoft.com/office/officeart/2005/8/layout/process5"/>
    <dgm:cxn modelId="{8614A5FE-A66A-42FE-85BA-F661311E413F}" type="presParOf" srcId="{81222B36-ABB6-4900-A71A-52DEA1AB9E9E}" destId="{91DBFFDB-D563-4005-8CAC-8A075C33F07C}" srcOrd="8" destOrd="0" presId="urn:microsoft.com/office/officeart/2005/8/layout/process5"/>
  </dgm:cxnLst>
  <dgm:bg/>
  <dgm:whole/>
  <dgm:extLst>
    <a:ext uri="http://schemas.microsoft.com/office/drawing/2008/diagram">
      <dsp:dataModelExt xmlns:dsp="http://schemas.microsoft.com/office/drawing/2008/diagram" relId="rId4" minVer="http://schemas.openxmlformats.org/drawingml/2006/diagram"/>
    </a:ext>
  </dgm:extLst>
</dgm:dataModel>
</file>

<file path=ppt/diagrams/data2.xml><?xml version="1.0" encoding="utf-8"?>
<dgm:dataModel xmlns:dgm="http://schemas.openxmlformats.org/drawingml/2006/diagram" xmlns:a="http://schemas.openxmlformats.org/drawingml/2006/main" xmlns:r="http://schemas.openxmlformats.org/officeDocument/2006/relationships">
  <dgm:ptLst>
    <dgm:pt modelId="{61CD865A-068D-4878-B4B0-C3C542327691}" type="doc">
      <dgm:prSet loTypeId="urn:microsoft.com/office/officeart/2005/8/layout/process2" loCatId="process" qsTypeId="urn:microsoft.com/office/officeart/2005/8/quickstyle/simple1" qsCatId="simple" csTypeId="urn:microsoft.com/office/officeart/2005/8/colors/accent1_2" csCatId="accent1" phldr="0"/>
      <dgm:spPr bwMode="auto"/>
    </dgm:pt>
    <dgm:pt modelId="{E5F621A0-3194-4A26-B5AA-139E859E2009}">
      <dgm:prSet phldr="0" phldrT="[Text]"/>
      <dgm:spPr bwMode="auto"/>
      <dgm:t>
        <a:bodyPr vertOverflow="overflow" horzOverflow="overflow" vert="horz" rtlCol="0" fromWordArt="0" anchor="ctr" forceAA="0" upright="0" compatLnSpc="0"/>
        <a:lstStyle/>
        <a:p>
          <a:pPr marL="0" indent="0" algn="ctr" defTabSz="2622549">
            <a:lnSpc>
              <a:spcPct val="90000"/>
            </a:lnSpc>
            <a:spcBef>
              <a:spcPts val="0"/>
            </a:spcBef>
            <a:spcAft>
              <a:spcPts val="0"/>
            </a:spcAft>
            <a:defRPr/>
          </a:pPr>
          <a:r>
            <a:rPr/>
            <a:t>Data collected from API endpoint using GET</a:t>
          </a:r>
          <a:endParaRPr/>
        </a:p>
      </dgm:t>
    </dgm:pt>
    <dgm:pt modelId="{DDF2FBB5-E1E7-4763-AF21-70D8FCA78AFE}" type="parTrans" cxnId="{4D024BFE-4792-4636-8C68-5C19757A819A}">
      <dgm:prSet/>
      <dgm:spPr bwMode="auto"/>
    </dgm:pt>
    <dgm:pt modelId="{2D45233C-D6FB-44EC-8547-0A595FAE1BB4}" type="sibTrans" cxnId="{4D024BFE-4792-4636-8C68-5C19757A819A}">
      <dgm:prSet/>
      <dgm:spPr bwMode="auto"/>
      <dgm:t>
        <a:bodyPr/>
        <a:lstStyle/>
        <a:p>
          <a:pPr>
            <a:defRPr/>
          </a:pPr>
          <a:endParaRPr/>
        </a:p>
      </dgm:t>
    </dgm:pt>
    <dgm:pt modelId="{117837D3-96ED-48D6-B54A-F66D1FD8F4CE}">
      <dgm:prSet phldr="0" phldrT="[Text]"/>
      <dgm:spPr bwMode="auto"/>
      <dgm:t>
        <a:bodyPr vertOverflow="overflow" horzOverflow="overflow" vert="horz" rtlCol="0" fromWordArt="0" anchor="ctr" forceAA="0" upright="0" compatLnSpc="0"/>
        <a:lstStyle/>
        <a:p>
          <a:pPr marL="0" indent="0" algn="ctr" defTabSz="2622549">
            <a:lnSpc>
              <a:spcPct val="90000"/>
            </a:lnSpc>
            <a:spcBef>
              <a:spcPts val="0"/>
            </a:spcBef>
            <a:spcAft>
              <a:spcPts val="0"/>
            </a:spcAft>
            <a:defRPr/>
          </a:pPr>
          <a:r>
            <a:rPr/>
            <a:t>Converted to a dataframe.</a:t>
          </a:r>
          <a:endParaRPr/>
        </a:p>
      </dgm:t>
    </dgm:pt>
    <dgm:pt modelId="{844AA05E-14FA-4AFB-9F5F-4D705330423B}" type="parTrans" cxnId="{18CF8FF7-38B6-403F-8262-A521AAE71F77}">
      <dgm:prSet/>
      <dgm:spPr bwMode="auto"/>
    </dgm:pt>
    <dgm:pt modelId="{EAC6275D-8826-4A69-897D-3EF80C3A7205}" type="sibTrans" cxnId="{18CF8FF7-38B6-403F-8262-A521AAE71F77}">
      <dgm:prSet/>
      <dgm:spPr bwMode="auto"/>
      <dgm:t>
        <a:bodyPr/>
        <a:lstStyle/>
        <a:p>
          <a:pPr>
            <a:defRPr/>
          </a:pPr>
          <a:endParaRPr/>
        </a:p>
      </dgm:t>
    </dgm:pt>
    <dgm:pt modelId="{63859228-75AF-4FBA-9769-0378B15F20E5}">
      <dgm:prSet phldr="0" phldrT="[Text]"/>
      <dgm:spPr bwMode="auto"/>
      <dgm:t>
        <a:bodyPr vertOverflow="overflow" horzOverflow="overflow" vert="horz" rtlCol="0" fromWordArt="0" anchor="ctr" forceAA="0" upright="0" compatLnSpc="0"/>
        <a:lstStyle/>
        <a:p>
          <a:pPr marL="0" indent="0" algn="ctr" defTabSz="2622549">
            <a:lnSpc>
              <a:spcPct val="90000"/>
            </a:lnSpc>
            <a:spcBef>
              <a:spcPts val="0"/>
            </a:spcBef>
            <a:spcAft>
              <a:spcPts val="0"/>
            </a:spcAft>
            <a:defRPr/>
          </a:pPr>
          <a:r>
            <a:rPr/>
            <a:t>Normalized and NaN values removed</a:t>
          </a:r>
          <a:endParaRPr/>
        </a:p>
      </dgm:t>
    </dgm:pt>
    <dgm:pt modelId="{70D6224D-8393-40D0-AFF6-67C348D13300}" type="parTrans" cxnId="{177BD63A-CA1B-49B1-914A-3F0080F53575}">
      <dgm:prSet/>
      <dgm:spPr bwMode="auto"/>
    </dgm:pt>
    <dgm:pt modelId="{410A823D-3E41-44B8-9D89-C5C8A34B5216}" type="sibTrans" cxnId="{177BD63A-CA1B-49B1-914A-3F0080F53575}">
      <dgm:prSet/>
      <dgm:spPr bwMode="auto"/>
    </dgm:pt>
    <dgm:pt modelId="{7D465F6E-D0B0-4824-952A-C88CB0F194F0}" type="pres">
      <dgm:prSet presAssocID="{61CD865A-068D-4878-B4B0-C3C542327691}" presName="linearFlow" presStyleCnt="0">
        <dgm:presLayoutVars>
          <dgm:resizeHandles val="exact"/>
        </dgm:presLayoutVars>
      </dgm:prSet>
      <dgm:spPr bwMode="auto"/>
    </dgm:pt>
    <dgm:pt modelId="{B80107BD-7EAE-4D89-A1DF-F8010F5D6B02}" type="pres">
      <dgm:prSet presAssocID="{E5F621A0-3194-4A26-B5AA-139E859E2009}" presName="node" presStyleLbl="node1" presStyleIdx="0" presStyleCnt="3">
        <dgm:presLayoutVars>
          <dgm:bulletEnabled val="1"/>
        </dgm:presLayoutVars>
      </dgm:prSet>
      <dgm:spPr bwMode="auto"/>
    </dgm:pt>
    <dgm:pt modelId="{54863F5C-22D2-40DE-B4F6-6D5F06B6FE73}" type="pres">
      <dgm:prSet presAssocID="{2D45233C-D6FB-44EC-8547-0A595FAE1BB4}" presName="sibTrans" presStyleLbl="sibTrans2D1" presStyleIdx="0" presStyleCnt="2"/>
      <dgm:spPr bwMode="auto"/>
    </dgm:pt>
    <dgm:pt modelId="{BCBB5E6D-E49A-4CBA-BFAE-C7943D68A808}" type="pres">
      <dgm:prSet presAssocID="{2D45233C-D6FB-44EC-8547-0A595FAE1BB4}" presName="connectorText" presStyleLbl="sibTrans2D1" presStyleIdx="0" presStyleCnt="2"/>
      <dgm:spPr bwMode="auto"/>
    </dgm:pt>
    <dgm:pt modelId="{92E16A5C-4296-4DC1-9110-C469011A0141}" type="pres">
      <dgm:prSet presAssocID="{117837D3-96ED-48D6-B54A-F66D1FD8F4CE}" presName="node" presStyleLbl="node1" presStyleIdx="1" presStyleCnt="3">
        <dgm:presLayoutVars>
          <dgm:bulletEnabled val="1"/>
        </dgm:presLayoutVars>
      </dgm:prSet>
      <dgm:spPr bwMode="auto"/>
    </dgm:pt>
    <dgm:pt modelId="{A4DA9DD1-1B40-47B0-9C7C-7B94ED8E298E}" type="pres">
      <dgm:prSet presAssocID="{EAC6275D-8826-4A69-897D-3EF80C3A7205}" presName="sibTrans" presStyleLbl="sibTrans2D1" presStyleIdx="1" presStyleCnt="2"/>
      <dgm:spPr bwMode="auto"/>
    </dgm:pt>
    <dgm:pt modelId="{7DCEA079-BFF7-4EAA-9205-905382320CF3}" type="pres">
      <dgm:prSet presAssocID="{EAC6275D-8826-4A69-897D-3EF80C3A7205}" presName="connectorText" presStyleLbl="sibTrans2D1" presStyleIdx="1" presStyleCnt="2"/>
      <dgm:spPr bwMode="auto"/>
    </dgm:pt>
    <dgm:pt modelId="{AA134CDC-7F7E-45CF-8DBB-3552D0F112CA}" type="pres">
      <dgm:prSet presAssocID="{63859228-75AF-4FBA-9769-0378B15F20E5}" presName="node" presStyleLbl="node1" presStyleIdx="2" presStyleCnt="3">
        <dgm:presLayoutVars>
          <dgm:bulletEnabled val="1"/>
        </dgm:presLayoutVars>
      </dgm:prSet>
      <dgm:spPr bwMode="auto"/>
    </dgm:pt>
  </dgm:ptLst>
  <dgm:cxnLst>
    <dgm:cxn modelId="{28D0322C-B80B-4BA9-9AE3-8AF01340A66E}" type="presOf" srcId="{2D45233C-D6FB-44EC-8547-0A595FAE1BB4}" destId="{BCBB5E6D-E49A-4CBA-BFAE-C7943D68A808}" srcOrd="1" destOrd="0" presId="urn:microsoft.com/office/officeart/2005/8/layout/process2"/>
    <dgm:cxn modelId="{177BD63A-CA1B-49B1-914A-3F0080F53575}" srcId="{61CD865A-068D-4878-B4B0-C3C542327691}" destId="{63859228-75AF-4FBA-9769-0378B15F20E5}" srcOrd="2" destOrd="0" parTransId="{70D6224D-8393-40D0-AFF6-67C348D13300}" sibTransId="{410A823D-3E41-44B8-9D89-C5C8A34B5216}"/>
    <dgm:cxn modelId="{BD3C1E58-CAB6-492E-BC41-ABA35A3C6440}" type="presOf" srcId="{EAC6275D-8826-4A69-897D-3EF80C3A7205}" destId="{7DCEA079-BFF7-4EAA-9205-905382320CF3}" srcOrd="1" destOrd="0" presId="urn:microsoft.com/office/officeart/2005/8/layout/process2"/>
    <dgm:cxn modelId="{5EEFB1B9-2611-496C-83CC-BCE8745948F4}" type="presOf" srcId="{61CD865A-068D-4878-B4B0-C3C542327691}" destId="{7D465F6E-D0B0-4824-952A-C88CB0F194F0}" srcOrd="0" destOrd="0" presId="urn:microsoft.com/office/officeart/2005/8/layout/process2"/>
    <dgm:cxn modelId="{B867BBBC-00DC-4574-9FD4-5B31FA39DD05}" type="presOf" srcId="{117837D3-96ED-48D6-B54A-F66D1FD8F4CE}" destId="{92E16A5C-4296-4DC1-9110-C469011A0141}" srcOrd="0" destOrd="0" presId="urn:microsoft.com/office/officeart/2005/8/layout/process2"/>
    <dgm:cxn modelId="{48DA61E2-09EB-498B-920A-FC635A563F5E}" type="presOf" srcId="{E5F621A0-3194-4A26-B5AA-139E859E2009}" destId="{B80107BD-7EAE-4D89-A1DF-F8010F5D6B02}" srcOrd="0" destOrd="0" presId="urn:microsoft.com/office/officeart/2005/8/layout/process2"/>
    <dgm:cxn modelId="{ABFD34E4-1A89-4FD3-83FE-A98CC1CD358B}" type="presOf" srcId="{63859228-75AF-4FBA-9769-0378B15F20E5}" destId="{AA134CDC-7F7E-45CF-8DBB-3552D0F112CA}" srcOrd="0" destOrd="0" presId="urn:microsoft.com/office/officeart/2005/8/layout/process2"/>
    <dgm:cxn modelId="{E3B9FEF6-5C4D-4A34-9899-B8B81555E0E9}" type="presOf" srcId="{EAC6275D-8826-4A69-897D-3EF80C3A7205}" destId="{A4DA9DD1-1B40-47B0-9C7C-7B94ED8E298E}" srcOrd="0" destOrd="0" presId="urn:microsoft.com/office/officeart/2005/8/layout/process2"/>
    <dgm:cxn modelId="{18CF8FF7-38B6-403F-8262-A521AAE71F77}" srcId="{61CD865A-068D-4878-B4B0-C3C542327691}" destId="{117837D3-96ED-48D6-B54A-F66D1FD8F4CE}" srcOrd="1" destOrd="0" parTransId="{844AA05E-14FA-4AFB-9F5F-4D705330423B}" sibTransId="{EAC6275D-8826-4A69-897D-3EF80C3A7205}"/>
    <dgm:cxn modelId="{4D024BFE-4792-4636-8C68-5C19757A819A}" srcId="{61CD865A-068D-4878-B4B0-C3C542327691}" destId="{E5F621A0-3194-4A26-B5AA-139E859E2009}" srcOrd="0" destOrd="0" parTransId="{DDF2FBB5-E1E7-4763-AF21-70D8FCA78AFE}" sibTransId="{2D45233C-D6FB-44EC-8547-0A595FAE1BB4}"/>
    <dgm:cxn modelId="{E26386FF-0281-456D-A872-DB89E53BB2B8}" type="presOf" srcId="{2D45233C-D6FB-44EC-8547-0A595FAE1BB4}" destId="{54863F5C-22D2-40DE-B4F6-6D5F06B6FE73}" srcOrd="0" destOrd="0" presId="urn:microsoft.com/office/officeart/2005/8/layout/process2"/>
    <dgm:cxn modelId="{89C783A0-AF53-4184-AF1E-A65DA1165849}" type="presParOf" srcId="{7D465F6E-D0B0-4824-952A-C88CB0F194F0}" destId="{B80107BD-7EAE-4D89-A1DF-F8010F5D6B02}" srcOrd="0" destOrd="0" presId="urn:microsoft.com/office/officeart/2005/8/layout/process2"/>
    <dgm:cxn modelId="{67813563-98F6-4000-ACE7-0811717284F2}" type="presParOf" srcId="{7D465F6E-D0B0-4824-952A-C88CB0F194F0}" destId="{54863F5C-22D2-40DE-B4F6-6D5F06B6FE73}" srcOrd="1" destOrd="0" presId="urn:microsoft.com/office/officeart/2005/8/layout/process2"/>
    <dgm:cxn modelId="{8E0F8154-889C-4166-8CA5-CF9DD4439C9B}" type="presParOf" srcId="{54863F5C-22D2-40DE-B4F6-6D5F06B6FE73}" destId="{BCBB5E6D-E49A-4CBA-BFAE-C7943D68A808}" srcOrd="0" destOrd="0" presId="urn:microsoft.com/office/officeart/2005/8/layout/process2"/>
    <dgm:cxn modelId="{737ED446-FB90-40B8-9C87-694CB4B0BCBB}" type="presParOf" srcId="{7D465F6E-D0B0-4824-952A-C88CB0F194F0}" destId="{92E16A5C-4296-4DC1-9110-C469011A0141}" srcOrd="2" destOrd="0" presId="urn:microsoft.com/office/officeart/2005/8/layout/process2"/>
    <dgm:cxn modelId="{918D5654-B1FF-416A-8FC3-D7D23CCA92D9}" type="presParOf" srcId="{7D465F6E-D0B0-4824-952A-C88CB0F194F0}" destId="{A4DA9DD1-1B40-47B0-9C7C-7B94ED8E298E}" srcOrd="3" destOrd="0" presId="urn:microsoft.com/office/officeart/2005/8/layout/process2"/>
    <dgm:cxn modelId="{F6B50D1F-3CE6-465E-B2AF-DC5D6EFAEB42}" type="presParOf" srcId="{A4DA9DD1-1B40-47B0-9C7C-7B94ED8E298E}" destId="{7DCEA079-BFF7-4EAA-9205-905382320CF3}" srcOrd="0" destOrd="0" presId="urn:microsoft.com/office/officeart/2005/8/layout/process2"/>
    <dgm:cxn modelId="{4B7DCA4F-308F-4739-A71D-DB4EC93F5C49}" type="presParOf" srcId="{7D465F6E-D0B0-4824-952A-C88CB0F194F0}" destId="{AA134CDC-7F7E-45CF-8DBB-3552D0F112CA}" srcOrd="4" destOrd="0" presId="urn:microsoft.com/office/officeart/2005/8/layout/process2"/>
  </dgm:cxnLst>
  <dgm:bg/>
  <dgm:whole/>
  <dgm:extLst>
    <a:ext uri="http://schemas.microsoft.com/office/drawing/2008/diagram">
      <dsp:dataModelExt xmlns:dsp="http://schemas.microsoft.com/office/drawing/2008/diagram" relId="rId4" minVer="http://schemas.openxmlformats.org/drawingml/2006/diagram"/>
    </a:ext>
  </dgm:extLst>
</dgm:dataModel>
</file>

<file path=ppt/diagrams/data3.xml><?xml version="1.0" encoding="utf-8"?>
<dgm:dataModel xmlns:dgm="http://schemas.openxmlformats.org/drawingml/2006/diagram" xmlns:a="http://schemas.openxmlformats.org/drawingml/2006/main" xmlns:r="http://schemas.openxmlformats.org/officeDocument/2006/relationships">
  <dgm:ptLst>
    <dgm:pt modelId="{61CD865A-068D-4878-B4B0-C3C542327691}" type="doc">
      <dgm:prSet loTypeId="urn:microsoft.com/office/officeart/2005/8/layout/process2" loCatId="process" qsTypeId="urn:microsoft.com/office/officeart/2005/8/quickstyle/simple1" qsCatId="simple" csTypeId="urn:microsoft.com/office/officeart/2005/8/colors/accent1_2" csCatId="accent1" phldr="0"/>
      <dgm:spPr bwMode="auto"/>
    </dgm:pt>
    <dgm:pt modelId="{E5F621A0-3194-4A26-B5AA-139E859E2009}">
      <dgm:prSet phldr="0" phldrT="[Text]"/>
      <dgm:spPr bwMode="auto"/>
      <dgm:t>
        <a:bodyPr vertOverflow="overflow" horzOverflow="overflow" vert="horz" rtlCol="0" fromWordArt="0" anchor="ctr" forceAA="0" upright="0" compatLnSpc="0"/>
        <a:lstStyle/>
        <a:p>
          <a:pPr marL="0" indent="0" algn="ctr" defTabSz="2622549">
            <a:lnSpc>
              <a:spcPct val="90000"/>
            </a:lnSpc>
            <a:spcBef>
              <a:spcPts val="0"/>
            </a:spcBef>
            <a:spcAft>
              <a:spcPts val="0"/>
            </a:spcAft>
            <a:defRPr/>
          </a:pPr>
          <a:r>
            <a:rPr/>
            <a:t>Data downloaded in HTML format and saved as a CSV</a:t>
          </a:r>
          <a:endParaRPr/>
        </a:p>
      </dgm:t>
    </dgm:pt>
    <dgm:pt modelId="{DDF2FBB5-E1E7-4763-AF21-70D8FCA78AFE}" type="parTrans" cxnId="{4D024BFE-4792-4636-8C68-5C19757A819A}">
      <dgm:prSet/>
      <dgm:spPr bwMode="auto"/>
    </dgm:pt>
    <dgm:pt modelId="{2D45233C-D6FB-44EC-8547-0A595FAE1BB4}" type="sibTrans" cxnId="{4D024BFE-4792-4636-8C68-5C19757A819A}">
      <dgm:prSet/>
      <dgm:spPr bwMode="auto"/>
      <dgm:t>
        <a:bodyPr vert="horz" anchor="ctr"/>
        <a:lstStyle/>
        <a:p>
          <a:pPr marL="0" indent="0" algn="ctr" defTabSz="1111249">
            <a:lnSpc>
              <a:spcPct val="90000"/>
            </a:lnSpc>
            <a:spcBef>
              <a:spcPts val="0"/>
            </a:spcBef>
            <a:spcAft>
              <a:spcPts val="0"/>
            </a:spcAft>
            <a:defRPr/>
          </a:pPr>
          <a:endParaRPr/>
        </a:p>
      </dgm:t>
    </dgm:pt>
    <dgm:pt modelId="{117837D3-96ED-48D6-B54A-F66D1FD8F4CE}">
      <dgm:prSet phldr="0" phldrT="[Text]"/>
      <dgm:spPr bwMode="auto"/>
      <dgm:t>
        <a:bodyPr vertOverflow="overflow" horzOverflow="overflow" vert="horz" rtlCol="0" fromWordArt="0" anchor="ctr" forceAA="0" upright="0" compatLnSpc="0"/>
        <a:lstStyle/>
        <a:p>
          <a:pPr marL="0" indent="0" algn="ctr" defTabSz="2622549">
            <a:lnSpc>
              <a:spcPct val="90000"/>
            </a:lnSpc>
            <a:spcBef>
              <a:spcPts val="0"/>
            </a:spcBef>
            <a:spcAft>
              <a:spcPts val="0"/>
            </a:spcAft>
            <a:defRPr/>
          </a:pPr>
          <a:r>
            <a:rPr/>
            <a:t>The table is extracted to a dict with the column names as key and data appended to a list as values.</a:t>
          </a:r>
          <a:endParaRPr/>
        </a:p>
      </dgm:t>
    </dgm:pt>
    <dgm:pt modelId="{844AA05E-14FA-4AFB-9F5F-4D705330423B}" type="parTrans" cxnId="{18CF8FF7-38B6-403F-8262-A521AAE71F77}">
      <dgm:prSet/>
      <dgm:spPr bwMode="auto"/>
    </dgm:pt>
    <dgm:pt modelId="{EAC6275D-8826-4A69-897D-3EF80C3A7205}" type="sibTrans" cxnId="{18CF8FF7-38B6-403F-8262-A521AAE71F77}">
      <dgm:prSet/>
      <dgm:spPr bwMode="auto"/>
      <dgm:t>
        <a:bodyPr vert="horz" anchor="ctr"/>
        <a:lstStyle/>
        <a:p>
          <a:pPr marL="0" indent="0" algn="ctr" defTabSz="1111249">
            <a:lnSpc>
              <a:spcPct val="90000"/>
            </a:lnSpc>
            <a:spcBef>
              <a:spcPts val="0"/>
            </a:spcBef>
            <a:spcAft>
              <a:spcPts val="0"/>
            </a:spcAft>
            <a:defRPr/>
          </a:pPr>
          <a:endParaRPr/>
        </a:p>
      </dgm:t>
    </dgm:pt>
    <dgm:pt modelId="{63859228-75AF-4FBA-9769-0378B15F20E5}">
      <dgm:prSet phldr="0" phldrT="[Text]"/>
      <dgm:spPr bwMode="auto"/>
      <dgm:t>
        <a:bodyPr vertOverflow="overflow" horzOverflow="overflow" vert="horz" rtlCol="0" fromWordArt="0" anchor="ctr" forceAA="0" upright="0" compatLnSpc="0"/>
        <a:lstStyle/>
        <a:p>
          <a:pPr marL="0" indent="0" algn="ctr" defTabSz="2622549">
            <a:lnSpc>
              <a:spcPct val="90000"/>
            </a:lnSpc>
            <a:spcBef>
              <a:spcPts val="0"/>
            </a:spcBef>
            <a:spcAft>
              <a:spcPts val="0"/>
            </a:spcAft>
            <a:defRPr/>
          </a:pPr>
          <a:r>
            <a:rPr/>
            <a:t>The dict is saved to a DataFrame and exported to a CSV</a:t>
          </a:r>
          <a:endParaRPr/>
        </a:p>
      </dgm:t>
    </dgm:pt>
    <dgm:pt modelId="{70D6224D-8393-40D0-AFF6-67C348D13300}" type="parTrans" cxnId="{177BD63A-CA1B-49B1-914A-3F0080F53575}">
      <dgm:prSet/>
      <dgm:spPr bwMode="auto"/>
    </dgm:pt>
    <dgm:pt modelId="{410A823D-3E41-44B8-9D89-C5C8A34B5216}" type="sibTrans" cxnId="{177BD63A-CA1B-49B1-914A-3F0080F53575}">
      <dgm:prSet/>
      <dgm:spPr bwMode="auto"/>
    </dgm:pt>
    <dgm:pt modelId="{7D465F6E-D0B0-4824-952A-C88CB0F194F0}" type="pres">
      <dgm:prSet presAssocID="{61CD865A-068D-4878-B4B0-C3C542327691}" presName="linearFlow" presStyleCnt="0">
        <dgm:presLayoutVars>
          <dgm:resizeHandles val="exact"/>
        </dgm:presLayoutVars>
      </dgm:prSet>
      <dgm:spPr bwMode="auto"/>
    </dgm:pt>
    <dgm:pt modelId="{B80107BD-7EAE-4D89-A1DF-F8010F5D6B02}" type="pres">
      <dgm:prSet presAssocID="{E5F621A0-3194-4A26-B5AA-139E859E2009}" presName="node" presStyleLbl="node1" presStyleIdx="0" presStyleCnt="3">
        <dgm:presLayoutVars>
          <dgm:bulletEnabled val="1"/>
        </dgm:presLayoutVars>
      </dgm:prSet>
      <dgm:spPr bwMode="auto"/>
    </dgm:pt>
    <dgm:pt modelId="{54863F5C-22D2-40DE-B4F6-6D5F06B6FE73}" type="pres">
      <dgm:prSet presAssocID="{2D45233C-D6FB-44EC-8547-0A595FAE1BB4}" presName="sibTrans" presStyleLbl="sibTrans2D1" presStyleIdx="0" presStyleCnt="2"/>
      <dgm:spPr bwMode="auto"/>
    </dgm:pt>
    <dgm:pt modelId="{BCBB5E6D-E49A-4CBA-BFAE-C7943D68A808}" type="pres">
      <dgm:prSet presAssocID="{2D45233C-D6FB-44EC-8547-0A595FAE1BB4}" presName="connectorText" presStyleLbl="sibTrans2D1" presStyleIdx="0" presStyleCnt="2"/>
      <dgm:spPr bwMode="auto"/>
    </dgm:pt>
    <dgm:pt modelId="{92E16A5C-4296-4DC1-9110-C469011A0141}" type="pres">
      <dgm:prSet presAssocID="{117837D3-96ED-48D6-B54A-F66D1FD8F4CE}" presName="node" presStyleLbl="node1" presStyleIdx="1" presStyleCnt="3">
        <dgm:presLayoutVars>
          <dgm:bulletEnabled val="1"/>
        </dgm:presLayoutVars>
      </dgm:prSet>
      <dgm:spPr bwMode="auto"/>
    </dgm:pt>
    <dgm:pt modelId="{A4DA9DD1-1B40-47B0-9C7C-7B94ED8E298E}" type="pres">
      <dgm:prSet presAssocID="{EAC6275D-8826-4A69-897D-3EF80C3A7205}" presName="sibTrans" presStyleLbl="sibTrans2D1" presStyleIdx="1" presStyleCnt="2"/>
      <dgm:spPr bwMode="auto"/>
    </dgm:pt>
    <dgm:pt modelId="{7DCEA079-BFF7-4EAA-9205-905382320CF3}" type="pres">
      <dgm:prSet presAssocID="{EAC6275D-8826-4A69-897D-3EF80C3A7205}" presName="connectorText" presStyleLbl="sibTrans2D1" presStyleIdx="1" presStyleCnt="2"/>
      <dgm:spPr bwMode="auto"/>
    </dgm:pt>
    <dgm:pt modelId="{AA134CDC-7F7E-45CF-8DBB-3552D0F112CA}" type="pres">
      <dgm:prSet presAssocID="{63859228-75AF-4FBA-9769-0378B15F20E5}" presName="node" presStyleLbl="node1" presStyleIdx="2" presStyleCnt="3">
        <dgm:presLayoutVars>
          <dgm:bulletEnabled val="1"/>
        </dgm:presLayoutVars>
      </dgm:prSet>
      <dgm:spPr bwMode="auto"/>
    </dgm:pt>
  </dgm:ptLst>
  <dgm:cxnLst>
    <dgm:cxn modelId="{28D0322C-B80B-4BA9-9AE3-8AF01340A66E}" type="presOf" srcId="{2D45233C-D6FB-44EC-8547-0A595FAE1BB4}" destId="{BCBB5E6D-E49A-4CBA-BFAE-C7943D68A808}" srcOrd="1" destOrd="0" presId="urn:microsoft.com/office/officeart/2005/8/layout/process2"/>
    <dgm:cxn modelId="{177BD63A-CA1B-49B1-914A-3F0080F53575}" srcId="{61CD865A-068D-4878-B4B0-C3C542327691}" destId="{63859228-75AF-4FBA-9769-0378B15F20E5}" srcOrd="2" destOrd="0" parTransId="{70D6224D-8393-40D0-AFF6-67C348D13300}" sibTransId="{410A823D-3E41-44B8-9D89-C5C8A34B5216}"/>
    <dgm:cxn modelId="{BD3C1E58-CAB6-492E-BC41-ABA35A3C6440}" type="presOf" srcId="{EAC6275D-8826-4A69-897D-3EF80C3A7205}" destId="{7DCEA079-BFF7-4EAA-9205-905382320CF3}" srcOrd="1" destOrd="0" presId="urn:microsoft.com/office/officeart/2005/8/layout/process2"/>
    <dgm:cxn modelId="{5EEFB1B9-2611-496C-83CC-BCE8745948F4}" type="presOf" srcId="{61CD865A-068D-4878-B4B0-C3C542327691}" destId="{7D465F6E-D0B0-4824-952A-C88CB0F194F0}" srcOrd="0" destOrd="0" presId="urn:microsoft.com/office/officeart/2005/8/layout/process2"/>
    <dgm:cxn modelId="{B867BBBC-00DC-4574-9FD4-5B31FA39DD05}" type="presOf" srcId="{117837D3-96ED-48D6-B54A-F66D1FD8F4CE}" destId="{92E16A5C-4296-4DC1-9110-C469011A0141}" srcOrd="0" destOrd="0" presId="urn:microsoft.com/office/officeart/2005/8/layout/process2"/>
    <dgm:cxn modelId="{48DA61E2-09EB-498B-920A-FC635A563F5E}" type="presOf" srcId="{E5F621A0-3194-4A26-B5AA-139E859E2009}" destId="{B80107BD-7EAE-4D89-A1DF-F8010F5D6B02}" srcOrd="0" destOrd="0" presId="urn:microsoft.com/office/officeart/2005/8/layout/process2"/>
    <dgm:cxn modelId="{ABFD34E4-1A89-4FD3-83FE-A98CC1CD358B}" type="presOf" srcId="{63859228-75AF-4FBA-9769-0378B15F20E5}" destId="{AA134CDC-7F7E-45CF-8DBB-3552D0F112CA}" srcOrd="0" destOrd="0" presId="urn:microsoft.com/office/officeart/2005/8/layout/process2"/>
    <dgm:cxn modelId="{E3B9FEF6-5C4D-4A34-9899-B8B81555E0E9}" type="presOf" srcId="{EAC6275D-8826-4A69-897D-3EF80C3A7205}" destId="{A4DA9DD1-1B40-47B0-9C7C-7B94ED8E298E}" srcOrd="0" destOrd="0" presId="urn:microsoft.com/office/officeart/2005/8/layout/process2"/>
    <dgm:cxn modelId="{18CF8FF7-38B6-403F-8262-A521AAE71F77}" srcId="{61CD865A-068D-4878-B4B0-C3C542327691}" destId="{117837D3-96ED-48D6-B54A-F66D1FD8F4CE}" srcOrd="1" destOrd="0" parTransId="{844AA05E-14FA-4AFB-9F5F-4D705330423B}" sibTransId="{EAC6275D-8826-4A69-897D-3EF80C3A7205}"/>
    <dgm:cxn modelId="{4D024BFE-4792-4636-8C68-5C19757A819A}" srcId="{61CD865A-068D-4878-B4B0-C3C542327691}" destId="{E5F621A0-3194-4A26-B5AA-139E859E2009}" srcOrd="0" destOrd="0" parTransId="{DDF2FBB5-E1E7-4763-AF21-70D8FCA78AFE}" sibTransId="{2D45233C-D6FB-44EC-8547-0A595FAE1BB4}"/>
    <dgm:cxn modelId="{E26386FF-0281-456D-A872-DB89E53BB2B8}" type="presOf" srcId="{2D45233C-D6FB-44EC-8547-0A595FAE1BB4}" destId="{54863F5C-22D2-40DE-B4F6-6D5F06B6FE73}" srcOrd="0" destOrd="0" presId="urn:microsoft.com/office/officeart/2005/8/layout/process2"/>
    <dgm:cxn modelId="{89C783A0-AF53-4184-AF1E-A65DA1165849}" type="presParOf" srcId="{7D465F6E-D0B0-4824-952A-C88CB0F194F0}" destId="{B80107BD-7EAE-4D89-A1DF-F8010F5D6B02}" srcOrd="0" destOrd="0" presId="urn:microsoft.com/office/officeart/2005/8/layout/process2"/>
    <dgm:cxn modelId="{67813563-98F6-4000-ACE7-0811717284F2}" type="presParOf" srcId="{7D465F6E-D0B0-4824-952A-C88CB0F194F0}" destId="{54863F5C-22D2-40DE-B4F6-6D5F06B6FE73}" srcOrd="1" destOrd="0" presId="urn:microsoft.com/office/officeart/2005/8/layout/process2"/>
    <dgm:cxn modelId="{8E0F8154-889C-4166-8CA5-CF9DD4439C9B}" type="presParOf" srcId="{54863F5C-22D2-40DE-B4F6-6D5F06B6FE73}" destId="{BCBB5E6D-E49A-4CBA-BFAE-C7943D68A808}" srcOrd="0" destOrd="0" presId="urn:microsoft.com/office/officeart/2005/8/layout/process2"/>
    <dgm:cxn modelId="{737ED446-FB90-40B8-9C87-694CB4B0BCBB}" type="presParOf" srcId="{7D465F6E-D0B0-4824-952A-C88CB0F194F0}" destId="{92E16A5C-4296-4DC1-9110-C469011A0141}" srcOrd="2" destOrd="0" presId="urn:microsoft.com/office/officeart/2005/8/layout/process2"/>
    <dgm:cxn modelId="{918D5654-B1FF-416A-8FC3-D7D23CCA92D9}" type="presParOf" srcId="{7D465F6E-D0B0-4824-952A-C88CB0F194F0}" destId="{A4DA9DD1-1B40-47B0-9C7C-7B94ED8E298E}" srcOrd="3" destOrd="0" presId="urn:microsoft.com/office/officeart/2005/8/layout/process2"/>
    <dgm:cxn modelId="{F6B50D1F-3CE6-465E-B2AF-DC5D6EFAEB42}" type="presParOf" srcId="{A4DA9DD1-1B40-47B0-9C7C-7B94ED8E298E}" destId="{7DCEA079-BFF7-4EAA-9205-905382320CF3}" srcOrd="0" destOrd="0" presId="urn:microsoft.com/office/officeart/2005/8/layout/process2"/>
    <dgm:cxn modelId="{4B7DCA4F-308F-4739-A71D-DB4EC93F5C49}" type="presParOf" srcId="{7D465F6E-D0B0-4824-952A-C88CB0F194F0}" destId="{AA134CDC-7F7E-45CF-8DBB-3552D0F112CA}" srcOrd="4" destOrd="0" presId="urn:microsoft.com/office/officeart/2005/8/layout/process2"/>
  </dgm:cxnLst>
  <dgm:bg/>
  <dgm:whole/>
  <dgm:extLst>
    <a:ext uri="http://schemas.microsoft.com/office/drawing/2008/diagram">
      <dsp:dataModelExt xmlns:dsp="http://schemas.microsoft.com/office/drawing/2008/diagram" relId="rId4" minVer="http://schemas.openxmlformats.org/drawingml/2006/diagram"/>
    </a:ext>
  </dgm:extLst>
</dgm:dataModel>
</file>

<file path=ppt/diagrams/data4.xml><?xml version="1.0" encoding="utf-8"?>
<dgm:dataModel xmlns:dgm="http://schemas.openxmlformats.org/drawingml/2006/diagram" xmlns:a="http://schemas.openxmlformats.org/drawingml/2006/main" xmlns:r="http://schemas.openxmlformats.org/officeDocument/2006/relationships">
  <dgm:ptLst>
    <dgm:pt modelId="{61CD865A-068D-4878-B4B0-C3C542327691}" type="doc">
      <dgm:prSet loTypeId="urn:microsoft.com/office/officeart/2005/8/layout/process2" loCatId="process" qsTypeId="urn:microsoft.com/office/officeart/2005/8/quickstyle/simple1" qsCatId="simple" csTypeId="urn:microsoft.com/office/officeart/2005/8/colors/accent1_2" csCatId="accent1" phldr="0"/>
      <dgm:spPr bwMode="auto"/>
    </dgm:pt>
    <dgm:pt modelId="{E5F621A0-3194-4A26-B5AA-139E859E2009}">
      <dgm:prSet phldr="0" phldrT="[Text]"/>
      <dgm:spPr bwMode="auto"/>
      <dgm:t>
        <a:bodyPr vertOverflow="overflow" horzOverflow="overflow" vert="horz" rtlCol="0" fromWordArt="0" anchor="ctr" forceAA="0" upright="0" compatLnSpc="0"/>
        <a:lstStyle/>
        <a:p>
          <a:pPr marL="0" indent="0" algn="ctr" defTabSz="2622549">
            <a:lnSpc>
              <a:spcPct val="90000"/>
            </a:lnSpc>
            <a:spcBef>
              <a:spcPts val="0"/>
            </a:spcBef>
            <a:spcAft>
              <a:spcPts val="0"/>
            </a:spcAft>
            <a:defRPr/>
          </a:pPr>
          <a:r>
            <a:rPr/>
            <a:t>Dataset was loaded and NaN values and dtypes identified.</a:t>
          </a:r>
          <a:endParaRPr/>
        </a:p>
      </dgm:t>
    </dgm:pt>
    <dgm:pt modelId="{DDF2FBB5-E1E7-4763-AF21-70D8FCA78AFE}" type="parTrans" cxnId="{4D024BFE-4792-4636-8C68-5C19757A819A}">
      <dgm:prSet/>
      <dgm:spPr bwMode="auto"/>
    </dgm:pt>
    <dgm:pt modelId="{2D45233C-D6FB-44EC-8547-0A595FAE1BB4}" type="sibTrans" cxnId="{4D024BFE-4792-4636-8C68-5C19757A819A}">
      <dgm:prSet/>
      <dgm:spPr bwMode="auto"/>
      <dgm:t>
        <a:bodyPr vert="horz" anchor="ctr"/>
        <a:lstStyle/>
        <a:p>
          <a:pPr marL="0" indent="0" algn="ctr" defTabSz="1111249">
            <a:lnSpc>
              <a:spcPct val="90000"/>
            </a:lnSpc>
            <a:spcBef>
              <a:spcPts val="0"/>
            </a:spcBef>
            <a:spcAft>
              <a:spcPts val="0"/>
            </a:spcAft>
            <a:defRPr/>
          </a:pPr>
          <a:endParaRPr/>
        </a:p>
      </dgm:t>
    </dgm:pt>
    <dgm:pt modelId="{117837D3-96ED-48D6-B54A-F66D1FD8F4CE}">
      <dgm:prSet phldr="0" phldrT="[Text]"/>
      <dgm:spPr bwMode="auto"/>
      <dgm:t>
        <a:bodyPr vertOverflow="overflow" horzOverflow="overflow" vert="horz" rtlCol="0" fromWordArt="0" anchor="ctr" forceAA="0" upright="0" compatLnSpc="0"/>
        <a:lstStyle/>
        <a:p>
          <a:pPr marL="0" indent="0" algn="ctr" defTabSz="2622549">
            <a:lnSpc>
              <a:spcPct val="90000"/>
            </a:lnSpc>
            <a:spcBef>
              <a:spcPts val="0"/>
            </a:spcBef>
            <a:spcAft>
              <a:spcPts val="0"/>
            </a:spcAft>
            <a:defRPr/>
          </a:pPr>
          <a:r>
            <a:rPr/>
            <a:t>Counts of Launches and orbits were obtained.  </a:t>
          </a:r>
          <a:endParaRPr/>
        </a:p>
      </dgm:t>
    </dgm:pt>
    <dgm:pt modelId="{844AA05E-14FA-4AFB-9F5F-4D705330423B}" type="parTrans" cxnId="{18CF8FF7-38B6-403F-8262-A521AAE71F77}">
      <dgm:prSet/>
      <dgm:spPr bwMode="auto"/>
    </dgm:pt>
    <dgm:pt modelId="{EAC6275D-8826-4A69-897D-3EF80C3A7205}" type="sibTrans" cxnId="{18CF8FF7-38B6-403F-8262-A521AAE71F77}">
      <dgm:prSet/>
      <dgm:spPr bwMode="auto"/>
      <dgm:t>
        <a:bodyPr vert="horz" anchor="ctr"/>
        <a:lstStyle/>
        <a:p>
          <a:pPr marL="0" indent="0" algn="ctr" defTabSz="1111249">
            <a:lnSpc>
              <a:spcPct val="90000"/>
            </a:lnSpc>
            <a:spcBef>
              <a:spcPts val="0"/>
            </a:spcBef>
            <a:spcAft>
              <a:spcPts val="0"/>
            </a:spcAft>
            <a:defRPr/>
          </a:pPr>
          <a:endParaRPr/>
        </a:p>
      </dgm:t>
    </dgm:pt>
    <dgm:pt modelId="{63859228-75AF-4FBA-9769-0378B15F20E5}">
      <dgm:prSet phldr="0" phldrT="[Text]"/>
      <dgm:spPr bwMode="auto"/>
      <dgm:t>
        <a:bodyPr vertOverflow="overflow" horzOverflow="overflow" vert="horz" rtlCol="0" fromWordArt="0" anchor="ctr" forceAA="0" upright="0" compatLnSpc="0"/>
        <a:lstStyle/>
        <a:p>
          <a:pPr marL="0" indent="0" algn="ctr" defTabSz="2622549">
            <a:lnSpc>
              <a:spcPct val="90000"/>
            </a:lnSpc>
            <a:spcBef>
              <a:spcPts val="0"/>
            </a:spcBef>
            <a:spcAft>
              <a:spcPts val="0"/>
            </a:spcAft>
            <a:defRPr/>
          </a:pPr>
          <a:r>
            <a:rPr/>
            <a:t>A new one hot encoded column representing success or failure of mission was added.</a:t>
          </a:r>
          <a:endParaRPr/>
        </a:p>
      </dgm:t>
    </dgm:pt>
    <dgm:pt modelId="{70D6224D-8393-40D0-AFF6-67C348D13300}" type="parTrans" cxnId="{177BD63A-CA1B-49B1-914A-3F0080F53575}">
      <dgm:prSet/>
      <dgm:spPr bwMode="auto"/>
    </dgm:pt>
    <dgm:pt modelId="{410A823D-3E41-44B8-9D89-C5C8A34B5216}" type="sibTrans" cxnId="{177BD63A-CA1B-49B1-914A-3F0080F53575}">
      <dgm:prSet/>
      <dgm:spPr bwMode="auto"/>
    </dgm:pt>
    <dgm:pt modelId="{7D465F6E-D0B0-4824-952A-C88CB0F194F0}" type="pres">
      <dgm:prSet presAssocID="{61CD865A-068D-4878-B4B0-C3C542327691}" presName="linearFlow" presStyleCnt="0">
        <dgm:presLayoutVars>
          <dgm:resizeHandles val="exact"/>
        </dgm:presLayoutVars>
      </dgm:prSet>
      <dgm:spPr bwMode="auto"/>
    </dgm:pt>
    <dgm:pt modelId="{B80107BD-7EAE-4D89-A1DF-F8010F5D6B02}" type="pres">
      <dgm:prSet presAssocID="{E5F621A0-3194-4A26-B5AA-139E859E2009}" presName="node" presStyleLbl="node1" presStyleIdx="0" presStyleCnt="3">
        <dgm:presLayoutVars>
          <dgm:bulletEnabled val="1"/>
        </dgm:presLayoutVars>
      </dgm:prSet>
      <dgm:spPr bwMode="auto"/>
    </dgm:pt>
    <dgm:pt modelId="{54863F5C-22D2-40DE-B4F6-6D5F06B6FE73}" type="pres">
      <dgm:prSet presAssocID="{2D45233C-D6FB-44EC-8547-0A595FAE1BB4}" presName="sibTrans" presStyleLbl="sibTrans2D1" presStyleIdx="0" presStyleCnt="2"/>
      <dgm:spPr bwMode="auto"/>
    </dgm:pt>
    <dgm:pt modelId="{BCBB5E6D-E49A-4CBA-BFAE-C7943D68A808}" type="pres">
      <dgm:prSet presAssocID="{2D45233C-D6FB-44EC-8547-0A595FAE1BB4}" presName="connectorText" presStyleLbl="sibTrans2D1" presStyleIdx="0" presStyleCnt="2"/>
      <dgm:spPr bwMode="auto"/>
    </dgm:pt>
    <dgm:pt modelId="{92E16A5C-4296-4DC1-9110-C469011A0141}" type="pres">
      <dgm:prSet presAssocID="{117837D3-96ED-48D6-B54A-F66D1FD8F4CE}" presName="node" presStyleLbl="node1" presStyleIdx="1" presStyleCnt="3">
        <dgm:presLayoutVars>
          <dgm:bulletEnabled val="1"/>
        </dgm:presLayoutVars>
      </dgm:prSet>
      <dgm:spPr bwMode="auto"/>
    </dgm:pt>
    <dgm:pt modelId="{A4DA9DD1-1B40-47B0-9C7C-7B94ED8E298E}" type="pres">
      <dgm:prSet presAssocID="{EAC6275D-8826-4A69-897D-3EF80C3A7205}" presName="sibTrans" presStyleLbl="sibTrans2D1" presStyleIdx="1" presStyleCnt="2"/>
      <dgm:spPr bwMode="auto"/>
    </dgm:pt>
    <dgm:pt modelId="{7DCEA079-BFF7-4EAA-9205-905382320CF3}" type="pres">
      <dgm:prSet presAssocID="{EAC6275D-8826-4A69-897D-3EF80C3A7205}" presName="connectorText" presStyleLbl="sibTrans2D1" presStyleIdx="1" presStyleCnt="2"/>
      <dgm:spPr bwMode="auto"/>
    </dgm:pt>
    <dgm:pt modelId="{AA134CDC-7F7E-45CF-8DBB-3552D0F112CA}" type="pres">
      <dgm:prSet presAssocID="{63859228-75AF-4FBA-9769-0378B15F20E5}" presName="node" presStyleLbl="node1" presStyleIdx="2" presStyleCnt="3">
        <dgm:presLayoutVars>
          <dgm:bulletEnabled val="1"/>
        </dgm:presLayoutVars>
      </dgm:prSet>
      <dgm:spPr bwMode="auto"/>
    </dgm:pt>
  </dgm:ptLst>
  <dgm:cxnLst>
    <dgm:cxn modelId="{28D0322C-B80B-4BA9-9AE3-8AF01340A66E}" type="presOf" srcId="{2D45233C-D6FB-44EC-8547-0A595FAE1BB4}" destId="{BCBB5E6D-E49A-4CBA-BFAE-C7943D68A808}" srcOrd="1" destOrd="0" presId="urn:microsoft.com/office/officeart/2005/8/layout/process2"/>
    <dgm:cxn modelId="{177BD63A-CA1B-49B1-914A-3F0080F53575}" srcId="{61CD865A-068D-4878-B4B0-C3C542327691}" destId="{63859228-75AF-4FBA-9769-0378B15F20E5}" srcOrd="2" destOrd="0" parTransId="{70D6224D-8393-40D0-AFF6-67C348D13300}" sibTransId="{410A823D-3E41-44B8-9D89-C5C8A34B5216}"/>
    <dgm:cxn modelId="{BD3C1E58-CAB6-492E-BC41-ABA35A3C6440}" type="presOf" srcId="{EAC6275D-8826-4A69-897D-3EF80C3A7205}" destId="{7DCEA079-BFF7-4EAA-9205-905382320CF3}" srcOrd="1" destOrd="0" presId="urn:microsoft.com/office/officeart/2005/8/layout/process2"/>
    <dgm:cxn modelId="{5EEFB1B9-2611-496C-83CC-BCE8745948F4}" type="presOf" srcId="{61CD865A-068D-4878-B4B0-C3C542327691}" destId="{7D465F6E-D0B0-4824-952A-C88CB0F194F0}" srcOrd="0" destOrd="0" presId="urn:microsoft.com/office/officeart/2005/8/layout/process2"/>
    <dgm:cxn modelId="{B867BBBC-00DC-4574-9FD4-5B31FA39DD05}" type="presOf" srcId="{117837D3-96ED-48D6-B54A-F66D1FD8F4CE}" destId="{92E16A5C-4296-4DC1-9110-C469011A0141}" srcOrd="0" destOrd="0" presId="urn:microsoft.com/office/officeart/2005/8/layout/process2"/>
    <dgm:cxn modelId="{48DA61E2-09EB-498B-920A-FC635A563F5E}" type="presOf" srcId="{E5F621A0-3194-4A26-B5AA-139E859E2009}" destId="{B80107BD-7EAE-4D89-A1DF-F8010F5D6B02}" srcOrd="0" destOrd="0" presId="urn:microsoft.com/office/officeart/2005/8/layout/process2"/>
    <dgm:cxn modelId="{ABFD34E4-1A89-4FD3-83FE-A98CC1CD358B}" type="presOf" srcId="{63859228-75AF-4FBA-9769-0378B15F20E5}" destId="{AA134CDC-7F7E-45CF-8DBB-3552D0F112CA}" srcOrd="0" destOrd="0" presId="urn:microsoft.com/office/officeart/2005/8/layout/process2"/>
    <dgm:cxn modelId="{E3B9FEF6-5C4D-4A34-9899-B8B81555E0E9}" type="presOf" srcId="{EAC6275D-8826-4A69-897D-3EF80C3A7205}" destId="{A4DA9DD1-1B40-47B0-9C7C-7B94ED8E298E}" srcOrd="0" destOrd="0" presId="urn:microsoft.com/office/officeart/2005/8/layout/process2"/>
    <dgm:cxn modelId="{18CF8FF7-38B6-403F-8262-A521AAE71F77}" srcId="{61CD865A-068D-4878-B4B0-C3C542327691}" destId="{117837D3-96ED-48D6-B54A-F66D1FD8F4CE}" srcOrd="1" destOrd="0" parTransId="{844AA05E-14FA-4AFB-9F5F-4D705330423B}" sibTransId="{EAC6275D-8826-4A69-897D-3EF80C3A7205}"/>
    <dgm:cxn modelId="{4D024BFE-4792-4636-8C68-5C19757A819A}" srcId="{61CD865A-068D-4878-B4B0-C3C542327691}" destId="{E5F621A0-3194-4A26-B5AA-139E859E2009}" srcOrd="0" destOrd="0" parTransId="{DDF2FBB5-E1E7-4763-AF21-70D8FCA78AFE}" sibTransId="{2D45233C-D6FB-44EC-8547-0A595FAE1BB4}"/>
    <dgm:cxn modelId="{E26386FF-0281-456D-A872-DB89E53BB2B8}" type="presOf" srcId="{2D45233C-D6FB-44EC-8547-0A595FAE1BB4}" destId="{54863F5C-22D2-40DE-B4F6-6D5F06B6FE73}" srcOrd="0" destOrd="0" presId="urn:microsoft.com/office/officeart/2005/8/layout/process2"/>
    <dgm:cxn modelId="{89C783A0-AF53-4184-AF1E-A65DA1165849}" type="presParOf" srcId="{7D465F6E-D0B0-4824-952A-C88CB0F194F0}" destId="{B80107BD-7EAE-4D89-A1DF-F8010F5D6B02}" srcOrd="0" destOrd="0" presId="urn:microsoft.com/office/officeart/2005/8/layout/process2"/>
    <dgm:cxn modelId="{67813563-98F6-4000-ACE7-0811717284F2}" type="presParOf" srcId="{7D465F6E-D0B0-4824-952A-C88CB0F194F0}" destId="{54863F5C-22D2-40DE-B4F6-6D5F06B6FE73}" srcOrd="1" destOrd="0" presId="urn:microsoft.com/office/officeart/2005/8/layout/process2"/>
    <dgm:cxn modelId="{8E0F8154-889C-4166-8CA5-CF9DD4439C9B}" type="presParOf" srcId="{54863F5C-22D2-40DE-B4F6-6D5F06B6FE73}" destId="{BCBB5E6D-E49A-4CBA-BFAE-C7943D68A808}" srcOrd="0" destOrd="0" presId="urn:microsoft.com/office/officeart/2005/8/layout/process2"/>
    <dgm:cxn modelId="{737ED446-FB90-40B8-9C87-694CB4B0BCBB}" type="presParOf" srcId="{7D465F6E-D0B0-4824-952A-C88CB0F194F0}" destId="{92E16A5C-4296-4DC1-9110-C469011A0141}" srcOrd="2" destOrd="0" presId="urn:microsoft.com/office/officeart/2005/8/layout/process2"/>
    <dgm:cxn modelId="{918D5654-B1FF-416A-8FC3-D7D23CCA92D9}" type="presParOf" srcId="{7D465F6E-D0B0-4824-952A-C88CB0F194F0}" destId="{A4DA9DD1-1B40-47B0-9C7C-7B94ED8E298E}" srcOrd="3" destOrd="0" presId="urn:microsoft.com/office/officeart/2005/8/layout/process2"/>
    <dgm:cxn modelId="{F6B50D1F-3CE6-465E-B2AF-DC5D6EFAEB42}" type="presParOf" srcId="{A4DA9DD1-1B40-47B0-9C7C-7B94ED8E298E}" destId="{7DCEA079-BFF7-4EAA-9205-905382320CF3}" srcOrd="0" destOrd="0" presId="urn:microsoft.com/office/officeart/2005/8/layout/process2"/>
    <dgm:cxn modelId="{4B7DCA4F-308F-4739-A71D-DB4EC93F5C49}" type="presParOf" srcId="{7D465F6E-D0B0-4824-952A-C88CB0F194F0}" destId="{AA134CDC-7F7E-45CF-8DBB-3552D0F112CA}" srcOrd="4" destOrd="0" presId="urn:microsoft.com/office/officeart/2005/8/layout/process2"/>
  </dgm:cxnLst>
  <dgm:bg/>
  <dgm:whole/>
  <dgm:extLst>
    <a:ext uri="http://schemas.microsoft.com/office/drawing/2008/diagram">
      <dsp:dataModelExt xmlns:dsp="http://schemas.microsoft.com/office/drawing/2008/diagram" relId="rId4" minVer="http://schemas.openxmlformats.org/drawingml/2006/diagram"/>
    </a:ext>
  </dgm:extLst>
</dgm:dataModel>
</file>

<file path=ppt/diagrams/drawing1.xml><?xml version="1.0" encoding="utf-8"?>
<dsp:drawing xmlns:dsp="http://schemas.microsoft.com/office/drawing/2008/diagram" xmlns:dgm="http://schemas.openxmlformats.org/drawingml/2006/diagram" xmlns:a="http://schemas.openxmlformats.org/drawingml/2006/main" xmlns:r="http://schemas.openxmlformats.org/officeDocument/2006/relationships">
  <dsp:spTree>
    <dsp:nvGrpSpPr>
      <dsp:cNvPr id="1900914131" name=""/>
      <dsp:cNvGrpSpPr/>
    </dsp:nvGrpSpPr>
    <dsp:grpSpPr bwMode="auto">
      <a:xfrm flipH="0" flipV="0">
        <a:off x="0" y="0"/>
        <a:ext cx="6198504" cy="4132336"/>
        <a:chOff x="0" y="0"/>
        <a:chExt cx="6198504" cy="4132336"/>
      </a:xfrm>
    </dsp:grpSpPr>
    <dsp:sp modelId="{E753A74C-1404-481F-A0A3-C6FC6621525E}">
      <dsp:nvSpPr>
        <dsp:cNvPr id="0" name=""/>
        <dsp:cNvSpPr/>
      </dsp:nvSpPr>
      <dsp:spPr bwMode="auto">
        <a:xfrm>
          <a:off x="5447" y="763513"/>
          <a:ext cx="1628317" cy="97699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Overflow="overflow" horzOverflow="overflow" vert="horz" wrap="square" lIns="45720" tIns="45720" rIns="45720" bIns="45720" numCol="1" spcCol="1268" rtlCol="0" fromWordArt="0" anchor="ctr" anchorCtr="0" forceAA="0" upright="0" compatLnSpc="0">
          <a:noAutofit/>
        </a:bodyPr>
        <a:lstStyle/>
        <a:p>
          <a:pPr marL="0" lvl="0" indent="0" algn="ctr" defTabSz="2444749">
            <a:lnSpc>
              <a:spcPct val="90000"/>
            </a:lnSpc>
            <a:spcBef>
              <a:spcPts val="0"/>
            </a:spcBef>
            <a:spcAft>
              <a:spcPts val="0"/>
            </a:spcAft>
            <a:buNone/>
            <a:defRPr/>
          </a:pPr>
          <a:r>
            <a:rPr sz="1200"/>
            <a:t>Data is downloaded from Wikipedia using the requests library</a:t>
          </a:r>
          <a:endParaRPr sz="1200"/>
        </a:p>
      </dsp:txBody>
      <dsp:txXfrm>
        <a:off x="34061" y="792127"/>
        <a:ext cx="1571088" cy="919760"/>
      </dsp:txXfrm>
    </dsp:sp>
    <dsp:sp modelId="{79F734F1-8D7C-432C-A06A-41B7E6D28070}">
      <dsp:nvSpPr>
        <dsp:cNvPr id="0" name=""/>
        <dsp:cNvSpPr/>
      </dsp:nvSpPr>
      <dsp:spPr bwMode="auto">
        <a:xfrm>
          <a:off x="1777056" y="1050097"/>
          <a:ext cx="345201" cy="40382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rgbClr val="000000"/>
        </a:lnRef>
        <a:fillRef idx="1">
          <a:srgbClr val="000000"/>
        </a:fillRef>
        <a:effectRef idx="0">
          <a:srgbClr val="000000"/>
        </a:effectRef>
        <a:fontRef idx="minor">
          <a:schemeClr val="lt1"/>
        </a:fontRef>
      </dsp:style>
      <dsp:txBody>
        <a:bodyPr spcFirstLastPara="0" vert="horz" wrap="square" lIns="0" tIns="0" rIns="0" bIns="0" numCol="1" spcCol="1268" anchor="ctr" anchorCtr="0">
          <a:noAutofit/>
        </a:bodyPr>
        <a:lstStyle/>
        <a:p>
          <a:pPr marL="0" lvl="0" indent="0" algn="ctr" defTabSz="977899">
            <a:lnSpc>
              <a:spcPct val="90000"/>
            </a:lnSpc>
            <a:spcBef>
              <a:spcPts val="0"/>
            </a:spcBef>
            <a:spcAft>
              <a:spcPts val="0"/>
            </a:spcAft>
            <a:buNone/>
            <a:defRPr/>
          </a:pPr>
          <a:endParaRPr sz="2200"/>
        </a:p>
      </dsp:txBody>
      <dsp:txXfrm>
        <a:off x="1777056" y="1130861"/>
        <a:ext cx="241641" cy="242293"/>
      </dsp:txXfrm>
    </dsp:sp>
    <dsp:sp modelId="{C20442F9-9430-4B3D-98A2-7B61B395CAD2}">
      <dsp:nvSpPr>
        <dsp:cNvPr id="0" name=""/>
        <dsp:cNvSpPr/>
      </dsp:nvSpPr>
      <dsp:spPr bwMode="auto">
        <a:xfrm>
          <a:off x="2285092" y="763513"/>
          <a:ext cx="1628317" cy="97699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Overflow="overflow" horzOverflow="overflow" vert="horz" wrap="square" lIns="45720" tIns="45720" rIns="45720" bIns="45720" numCol="1" spcCol="1268" rtlCol="0" fromWordArt="0" anchor="ctr" anchorCtr="0" forceAA="0" upright="0" compatLnSpc="0">
          <a:noAutofit/>
        </a:bodyPr>
        <a:lstStyle/>
        <a:p>
          <a:pPr marL="0" lvl="0" indent="0" algn="ctr" defTabSz="2444749">
            <a:lnSpc>
              <a:spcPct val="90000"/>
            </a:lnSpc>
            <a:spcBef>
              <a:spcPts val="0"/>
            </a:spcBef>
            <a:spcAft>
              <a:spcPts val="0"/>
            </a:spcAft>
            <a:buNone/>
            <a:defRPr/>
          </a:pPr>
          <a:r>
            <a:rPr sz="1200"/>
            <a:t>The data is parsed using the beautifulsoup library and the data in the tables is extracted.</a:t>
          </a:r>
          <a:endParaRPr sz="1200"/>
        </a:p>
      </dsp:txBody>
      <dsp:txXfrm>
        <a:off x="2313707" y="792127"/>
        <a:ext cx="1571088" cy="919760"/>
      </dsp:txXfrm>
    </dsp:sp>
    <dsp:sp modelId="{CF4D369A-49F0-4CC6-A8BD-57FB2749702A}">
      <dsp:nvSpPr>
        <dsp:cNvPr id="0" name=""/>
        <dsp:cNvSpPr/>
      </dsp:nvSpPr>
      <dsp:spPr bwMode="auto">
        <a:xfrm>
          <a:off x="4056702" y="1050097"/>
          <a:ext cx="345201" cy="40382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rgbClr val="000000"/>
        </a:lnRef>
        <a:fillRef idx="1">
          <a:srgbClr val="000000"/>
        </a:fillRef>
        <a:effectRef idx="0">
          <a:srgbClr val="000000"/>
        </a:effectRef>
        <a:fontRef idx="minor">
          <a:schemeClr val="lt1"/>
        </a:fontRef>
      </dsp:style>
      <dsp:txBody>
        <a:bodyPr spcFirstLastPara="0" vert="horz" wrap="square" lIns="0" tIns="0" rIns="0" bIns="0" numCol="1" spcCol="1268" anchor="ctr" anchorCtr="0">
          <a:noAutofit/>
        </a:bodyPr>
        <a:lstStyle/>
        <a:p>
          <a:pPr marL="0" lvl="0" indent="0" algn="ctr" defTabSz="977899">
            <a:lnSpc>
              <a:spcPct val="90000"/>
            </a:lnSpc>
            <a:spcBef>
              <a:spcPts val="0"/>
            </a:spcBef>
            <a:spcAft>
              <a:spcPts val="0"/>
            </a:spcAft>
            <a:buNone/>
            <a:defRPr/>
          </a:pPr>
          <a:endParaRPr sz="2200"/>
        </a:p>
      </dsp:txBody>
      <dsp:txXfrm>
        <a:off x="4056702" y="1130861"/>
        <a:ext cx="241641" cy="242293"/>
      </dsp:txXfrm>
    </dsp:sp>
    <dsp:sp modelId="{DB173348-3D66-418D-8596-19DA9326200C}">
      <dsp:nvSpPr>
        <dsp:cNvPr id="0" name=""/>
        <dsp:cNvSpPr/>
      </dsp:nvSpPr>
      <dsp:spPr bwMode="auto">
        <a:xfrm>
          <a:off x="4564737" y="763513"/>
          <a:ext cx="1628317" cy="97699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Overflow="overflow" horzOverflow="overflow" vert="horz" wrap="square" lIns="45719" tIns="45719" rIns="45719" bIns="45719" numCol="1" spcCol="1268" rtlCol="0" fromWordArt="0" anchor="ctr" anchorCtr="0" forceAA="0" upright="0" compatLnSpc="0">
          <a:noAutofit/>
        </a:bodyPr>
        <a:lstStyle/>
        <a:p>
          <a:pPr marL="0" lvl="0" indent="0" algn="ctr" defTabSz="2444749">
            <a:lnSpc>
              <a:spcPct val="90000"/>
            </a:lnSpc>
            <a:spcBef>
              <a:spcPts val="0"/>
            </a:spcBef>
            <a:spcAft>
              <a:spcPts val="0"/>
            </a:spcAft>
            <a:buNone/>
            <a:defRPr/>
          </a:pPr>
          <a:r>
            <a:rPr sz="1200"/>
            <a:t>Using helper functions defined in python, the column names are extracted to a python list.</a:t>
          </a:r>
          <a:endParaRPr sz="1200"/>
        </a:p>
      </dsp:txBody>
      <dsp:txXfrm>
        <a:off x="4593352" y="792127"/>
        <a:ext cx="1571088" cy="919760"/>
      </dsp:txXfrm>
    </dsp:sp>
    <dsp:sp modelId="{71C1A3BD-9B05-4BC0-948B-2CA04B8EB166}">
      <dsp:nvSpPr>
        <dsp:cNvPr id="0" name=""/>
        <dsp:cNvSpPr/>
      </dsp:nvSpPr>
      <dsp:spPr bwMode="auto">
        <a:xfrm rot="5399976">
          <a:off x="5206294" y="1854486"/>
          <a:ext cx="345201" cy="40382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rgbClr val="000000"/>
        </a:lnRef>
        <a:fillRef idx="1">
          <a:srgbClr val="000000"/>
        </a:fillRef>
        <a:effectRef idx="0">
          <a:srgbClr val="000000"/>
        </a:effectRef>
        <a:fontRef idx="minor">
          <a:schemeClr val="lt1"/>
        </a:fontRef>
      </dsp:style>
      <dsp:txBody>
        <a:bodyPr spcFirstLastPara="0" vert="horz" wrap="square" lIns="0" tIns="0" rIns="0" bIns="0" numCol="1" spcCol="1268" anchor="ctr" anchorCtr="0">
          <a:noAutofit/>
        </a:bodyPr>
        <a:lstStyle/>
        <a:p>
          <a:pPr marL="0" lvl="0" indent="0" algn="ctr" defTabSz="977899">
            <a:lnSpc>
              <a:spcPct val="90000"/>
            </a:lnSpc>
            <a:spcBef>
              <a:spcPts val="0"/>
            </a:spcBef>
            <a:spcAft>
              <a:spcPts val="0"/>
            </a:spcAft>
            <a:buNone/>
            <a:defRPr/>
          </a:pPr>
          <a:endParaRPr sz="2200"/>
        </a:p>
      </dsp:txBody>
      <dsp:txXfrm rot="-5399976">
        <a:off x="5257749" y="1883796"/>
        <a:ext cx="242293" cy="241641"/>
      </dsp:txXfrm>
    </dsp:sp>
    <dsp:sp modelId="{50AEDB5C-7DF6-4ADF-9BF3-CB4604F23FEE}">
      <dsp:nvSpPr>
        <dsp:cNvPr id="0" name=""/>
        <dsp:cNvSpPr/>
      </dsp:nvSpPr>
      <dsp:spPr bwMode="auto">
        <a:xfrm>
          <a:off x="4564737" y="2391831"/>
          <a:ext cx="1628317" cy="97699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Overflow="overflow" horzOverflow="overflow" vert="horz" wrap="square" lIns="45719" tIns="45719" rIns="45719" bIns="45719" numCol="1" spcCol="1268" rtlCol="0" fromWordArt="0" anchor="ctr" anchorCtr="0" forceAA="0" upright="0" compatLnSpc="0">
          <a:noAutofit/>
        </a:bodyPr>
        <a:lstStyle/>
        <a:p>
          <a:pPr marL="0" lvl="0" indent="0" algn="ctr" defTabSz="2444749">
            <a:lnSpc>
              <a:spcPct val="90000"/>
            </a:lnSpc>
            <a:spcBef>
              <a:spcPts val="0"/>
            </a:spcBef>
            <a:spcAft>
              <a:spcPts val="0"/>
            </a:spcAft>
            <a:buNone/>
            <a:defRPr/>
          </a:pPr>
          <a:r>
            <a:rPr sz="1200"/>
            <a:t>A dict with keys as column names and values as a list of rows of the table is created</a:t>
          </a:r>
          <a:endParaRPr sz="1200"/>
        </a:p>
      </dsp:txBody>
      <dsp:txXfrm>
        <a:off x="4593352" y="2420446"/>
        <a:ext cx="1571088" cy="919760"/>
      </dsp:txXfrm>
    </dsp:sp>
    <dsp:sp modelId="{FBBA5C1F-9405-488B-8902-7567E27387C0}">
      <dsp:nvSpPr>
        <dsp:cNvPr id="0" name=""/>
        <dsp:cNvSpPr/>
      </dsp:nvSpPr>
      <dsp:spPr bwMode="auto">
        <a:xfrm rot="10799989">
          <a:off x="4076242" y="2678414"/>
          <a:ext cx="345201" cy="40382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rgbClr val="000000"/>
        </a:lnRef>
        <a:fillRef idx="1">
          <a:srgbClr val="000000"/>
        </a:fillRef>
        <a:effectRef idx="0">
          <a:srgbClr val="000000"/>
        </a:effectRef>
        <a:fontRef idx="minor">
          <a:schemeClr val="lt1"/>
        </a:fontRef>
      </dsp:style>
      <dsp:txBody>
        <a:bodyPr spcFirstLastPara="0" vert="horz" wrap="square" lIns="0" tIns="0" rIns="0" bIns="0" numCol="1" spcCol="1268" anchor="ctr" anchorCtr="0">
          <a:noAutofit/>
        </a:bodyPr>
        <a:lstStyle/>
        <a:p>
          <a:pPr marL="0" lvl="0" indent="0" algn="ctr" defTabSz="977899">
            <a:lnSpc>
              <a:spcPct val="90000"/>
            </a:lnSpc>
            <a:spcBef>
              <a:spcPts val="0"/>
            </a:spcBef>
            <a:spcAft>
              <a:spcPts val="0"/>
            </a:spcAft>
            <a:buNone/>
            <a:defRPr/>
          </a:pPr>
          <a:endParaRPr sz="2200"/>
        </a:p>
      </dsp:txBody>
      <dsp:txXfrm rot="10799989">
        <a:off x="4179803" y="2759179"/>
        <a:ext cx="241641" cy="242293"/>
      </dsp:txXfrm>
    </dsp:sp>
    <dsp:sp modelId="{91DBFFDB-D563-4005-8CAC-8A075C33F07C}">
      <dsp:nvSpPr>
        <dsp:cNvPr id="0" name=""/>
        <dsp:cNvSpPr/>
      </dsp:nvSpPr>
      <dsp:spPr bwMode="auto">
        <a:xfrm>
          <a:off x="2285092" y="2391831"/>
          <a:ext cx="1628317" cy="97699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Overflow="overflow" horzOverflow="overflow" vert="horz" wrap="square" lIns="45719" tIns="45719" rIns="45719" bIns="45719" numCol="1" spcCol="1268" rtlCol="0" fromWordArt="0" anchor="ctr" anchorCtr="0" forceAA="0" upright="0" compatLnSpc="0">
          <a:noAutofit/>
        </a:bodyPr>
        <a:lstStyle/>
        <a:p>
          <a:pPr marL="0" lvl="0" indent="0" algn="ctr" defTabSz="2444749">
            <a:lnSpc>
              <a:spcPct val="90000"/>
            </a:lnSpc>
            <a:spcBef>
              <a:spcPts val="0"/>
            </a:spcBef>
            <a:spcAft>
              <a:spcPts val="0"/>
            </a:spcAft>
            <a:buNone/>
            <a:defRPr/>
          </a:pPr>
          <a:r>
            <a:rPr sz="1200"/>
            <a:t>This dict is converted to a dataframe and saved as a CSV for further processing</a:t>
          </a:r>
          <a:endParaRPr sz="1200"/>
        </a:p>
      </dsp:txBody>
      <dsp:txXfrm>
        <a:off x="2313707" y="2420445"/>
        <a:ext cx="1571088" cy="919760"/>
      </dsp:txXfrm>
    </dsp:sp>
  </dsp:spTree>
</dsp:drawing>
</file>

<file path=ppt/diagrams/drawing2.xml><?xml version="1.0" encoding="utf-8"?>
<dsp:drawing xmlns:dsp="http://schemas.microsoft.com/office/drawing/2008/diagram" xmlns:dgm="http://schemas.openxmlformats.org/drawingml/2006/diagram" xmlns:a="http://schemas.openxmlformats.org/drawingml/2006/main" xmlns:r="http://schemas.openxmlformats.org/officeDocument/2006/relationships">
  <dsp:spTree>
    <dsp:nvGrpSpPr>
      <dsp:cNvPr id="1792026942" name=""/>
      <dsp:cNvGrpSpPr/>
    </dsp:nvGrpSpPr>
    <dsp:grpSpPr bwMode="auto">
      <a:xfrm>
        <a:off x="0" y="0"/>
        <a:ext cx="5460999" cy="3640666"/>
        <a:chOff x="0" y="0"/>
        <a:chExt cx="5460999" cy="3640666"/>
      </a:xfrm>
    </dsp:grpSpPr>
    <dsp:sp modelId="{B80107BD-7EAE-4D89-A1DF-F8010F5D6B02}">
      <dsp:nvSpPr>
        <dsp:cNvPr id="0" name=""/>
        <dsp:cNvSpPr/>
      </dsp:nvSpPr>
      <dsp:spPr bwMode="auto">
        <a:xfrm>
          <a:off x="1911348" y="0"/>
          <a:ext cx="1638299" cy="91016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Overflow="overflow" horzOverflow="overflow" vert="horz" wrap="square" lIns="57149" tIns="57149" rIns="57149" bIns="57149" numCol="1" spcCol="1268" rtlCol="0" fromWordArt="0" anchor="ctr" anchorCtr="0" forceAA="0" upright="0" compatLnSpc="0">
          <a:noAutofit/>
        </a:bodyPr>
        <a:lstStyle/>
        <a:p>
          <a:pPr marL="0" lvl="0" indent="0" algn="ctr" defTabSz="2622549">
            <a:lnSpc>
              <a:spcPct val="90000"/>
            </a:lnSpc>
            <a:spcBef>
              <a:spcPts val="0"/>
            </a:spcBef>
            <a:spcAft>
              <a:spcPts val="0"/>
            </a:spcAft>
            <a:buNone/>
            <a:defRPr/>
          </a:pPr>
          <a:r>
            <a:rPr sz="1500"/>
            <a:t>Data collected from API endpoint using GET</a:t>
          </a:r>
          <a:endParaRPr sz="1500"/>
        </a:p>
      </dsp:txBody>
      <dsp:txXfrm>
        <a:off x="1938007" y="26657"/>
        <a:ext cx="1584983" cy="856849"/>
      </dsp:txXfrm>
    </dsp:sp>
    <dsp:sp modelId="{54863F5C-22D2-40DE-B4F6-6D5F06B6FE73}">
      <dsp:nvSpPr>
        <dsp:cNvPr id="0" name=""/>
        <dsp:cNvSpPr/>
      </dsp:nvSpPr>
      <dsp:spPr bwMode="auto">
        <a:xfrm rot="5399976">
          <a:off x="2559843" y="932920"/>
          <a:ext cx="341311" cy="40957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rgbClr val="000000"/>
        </a:lnRef>
        <a:fillRef idx="1">
          <a:srgbClr val="000000"/>
        </a:fillRef>
        <a:effectRef idx="0">
          <a:srgbClr val="000000"/>
        </a:effectRef>
        <a:fontRef idx="minor">
          <a:schemeClr val="lt1"/>
        </a:fontRef>
      </dsp:style>
      <dsp:txBody>
        <a:bodyPr spcFirstLastPara="0" vert="horz" wrap="square" lIns="0" tIns="0" rIns="0" bIns="0" numCol="1" spcCol="1268" anchor="ctr" anchorCtr="0">
          <a:noAutofit/>
        </a:bodyPr>
        <a:lstStyle/>
        <a:p>
          <a:pPr marL="0" lvl="0" indent="0" algn="ctr" defTabSz="1111249">
            <a:lnSpc>
              <a:spcPct val="90000"/>
            </a:lnSpc>
            <a:spcBef>
              <a:spcPts val="0"/>
            </a:spcBef>
            <a:spcAft>
              <a:spcPts val="0"/>
            </a:spcAft>
            <a:buNone/>
            <a:defRPr/>
          </a:pPr>
          <a:endParaRPr sz="2500"/>
        </a:p>
      </dsp:txBody>
      <dsp:txXfrm rot="-5399976">
        <a:off x="2607626" y="967051"/>
        <a:ext cx="245745" cy="238918"/>
      </dsp:txXfrm>
    </dsp:sp>
    <dsp:sp modelId="{92E16A5C-4296-4DC1-9110-C469011A0141}">
      <dsp:nvSpPr>
        <dsp:cNvPr id="0" name=""/>
        <dsp:cNvSpPr/>
      </dsp:nvSpPr>
      <dsp:spPr bwMode="auto">
        <a:xfrm>
          <a:off x="1911348" y="1365249"/>
          <a:ext cx="1638299" cy="91016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Overflow="overflow" horzOverflow="overflow" vert="horz" wrap="square" lIns="57149" tIns="57149" rIns="57149" bIns="57149" numCol="1" spcCol="1268" rtlCol="0" fromWordArt="0" anchor="ctr" anchorCtr="0" forceAA="0" upright="0" compatLnSpc="0">
          <a:noAutofit/>
        </a:bodyPr>
        <a:lstStyle/>
        <a:p>
          <a:pPr marL="0" lvl="0" indent="0" algn="ctr" defTabSz="2622549">
            <a:lnSpc>
              <a:spcPct val="90000"/>
            </a:lnSpc>
            <a:spcBef>
              <a:spcPts val="0"/>
            </a:spcBef>
            <a:spcAft>
              <a:spcPts val="0"/>
            </a:spcAft>
            <a:buNone/>
            <a:defRPr/>
          </a:pPr>
          <a:r>
            <a:rPr sz="1500"/>
            <a:t>Converted to a dataframe.</a:t>
          </a:r>
          <a:endParaRPr sz="1500"/>
        </a:p>
      </dsp:txBody>
      <dsp:txXfrm>
        <a:off x="1938007" y="1391907"/>
        <a:ext cx="1584983" cy="856849"/>
      </dsp:txXfrm>
    </dsp:sp>
    <dsp:sp modelId="{A4DA9DD1-1B40-47B0-9C7C-7B94ED8E298E}">
      <dsp:nvSpPr>
        <dsp:cNvPr id="0" name=""/>
        <dsp:cNvSpPr/>
      </dsp:nvSpPr>
      <dsp:spPr bwMode="auto">
        <a:xfrm rot="5399976">
          <a:off x="2559843" y="2298170"/>
          <a:ext cx="341311" cy="40957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rgbClr val="000000"/>
        </a:lnRef>
        <a:fillRef idx="1">
          <a:srgbClr val="000000"/>
        </a:fillRef>
        <a:effectRef idx="0">
          <a:srgbClr val="000000"/>
        </a:effectRef>
        <a:fontRef idx="minor">
          <a:schemeClr val="lt1"/>
        </a:fontRef>
      </dsp:style>
      <dsp:txBody>
        <a:bodyPr spcFirstLastPara="0" vert="horz" wrap="square" lIns="0" tIns="0" rIns="0" bIns="0" numCol="1" spcCol="1268" anchor="ctr" anchorCtr="0">
          <a:noAutofit/>
        </a:bodyPr>
        <a:lstStyle/>
        <a:p>
          <a:pPr marL="0" lvl="0" indent="0" algn="ctr" defTabSz="1111249">
            <a:lnSpc>
              <a:spcPct val="90000"/>
            </a:lnSpc>
            <a:spcBef>
              <a:spcPts val="0"/>
            </a:spcBef>
            <a:spcAft>
              <a:spcPts val="0"/>
            </a:spcAft>
            <a:buNone/>
            <a:defRPr/>
          </a:pPr>
          <a:endParaRPr sz="2500"/>
        </a:p>
      </dsp:txBody>
      <dsp:txXfrm rot="-5399976">
        <a:off x="2607626" y="2332301"/>
        <a:ext cx="245745" cy="238918"/>
      </dsp:txXfrm>
    </dsp:sp>
    <dsp:sp modelId="{AA134CDC-7F7E-45CF-8DBB-3552D0F112CA}">
      <dsp:nvSpPr>
        <dsp:cNvPr id="0" name=""/>
        <dsp:cNvSpPr/>
      </dsp:nvSpPr>
      <dsp:spPr bwMode="auto">
        <a:xfrm>
          <a:off x="1911348" y="2730499"/>
          <a:ext cx="1638299" cy="91016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Overflow="overflow" horzOverflow="overflow" vert="horz" wrap="square" lIns="57149" tIns="57149" rIns="57149" bIns="57149" numCol="1" spcCol="1268" rtlCol="0" fromWordArt="0" anchor="ctr" anchorCtr="0" forceAA="0" upright="0" compatLnSpc="0">
          <a:noAutofit/>
        </a:bodyPr>
        <a:lstStyle/>
        <a:p>
          <a:pPr marL="0" lvl="0" indent="0" algn="ctr" defTabSz="2622549">
            <a:lnSpc>
              <a:spcPct val="90000"/>
            </a:lnSpc>
            <a:spcBef>
              <a:spcPts val="0"/>
            </a:spcBef>
            <a:spcAft>
              <a:spcPts val="0"/>
            </a:spcAft>
            <a:buNone/>
            <a:defRPr/>
          </a:pPr>
          <a:r>
            <a:rPr sz="1500"/>
            <a:t>Normalized and NaN values removed</a:t>
          </a:r>
          <a:endParaRPr sz="1500"/>
        </a:p>
      </dsp:txBody>
      <dsp:txXfrm>
        <a:off x="1938007" y="2757156"/>
        <a:ext cx="1584983" cy="856849"/>
      </dsp:txXfrm>
    </dsp:sp>
  </dsp:spTree>
</dsp:drawing>
</file>

<file path=ppt/diagrams/drawing3.xml><?xml version="1.0" encoding="utf-8"?>
<dsp:drawing xmlns:dsp="http://schemas.microsoft.com/office/drawing/2008/diagram" xmlns:dgm="http://schemas.openxmlformats.org/drawingml/2006/diagram" xmlns:a="http://schemas.openxmlformats.org/drawingml/2006/main" xmlns:r="http://schemas.openxmlformats.org/officeDocument/2006/relationships">
  <dsp:spTree>
    <dsp:nvGrpSpPr>
      <dsp:cNvPr id="1418920610" name=""/>
      <dsp:cNvGrpSpPr/>
    </dsp:nvGrpSpPr>
    <dsp:grpSpPr bwMode="auto">
      <a:xfrm flipH="0" flipV="0">
        <a:off x="0" y="0"/>
        <a:ext cx="5998068" cy="3998712"/>
        <a:chOff x="0" y="0"/>
        <a:chExt cx="5998068" cy="3998712"/>
      </a:xfrm>
    </dsp:grpSpPr>
    <dsp:sp modelId="{B80107BD-7EAE-4D89-A1DF-F8010F5D6B02}">
      <dsp:nvSpPr>
        <dsp:cNvPr id="0" name=""/>
        <dsp:cNvSpPr/>
      </dsp:nvSpPr>
      <dsp:spPr bwMode="auto">
        <a:xfrm>
          <a:off x="2099322" y="0"/>
          <a:ext cx="1799420" cy="99967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Overflow="overflow" horzOverflow="overflow" vert="horz" wrap="square" lIns="45719" tIns="45719" rIns="45719" bIns="45719" numCol="1" spcCol="1268" rtlCol="0" fromWordArt="0" anchor="ctr" anchorCtr="0" forceAA="0" upright="0" compatLnSpc="0">
          <a:noAutofit/>
        </a:bodyPr>
        <a:lstStyle/>
        <a:p>
          <a:pPr marL="0" lvl="0" indent="0" algn="ctr" defTabSz="2622549">
            <a:lnSpc>
              <a:spcPct val="90000"/>
            </a:lnSpc>
            <a:spcBef>
              <a:spcPts val="0"/>
            </a:spcBef>
            <a:spcAft>
              <a:spcPts val="0"/>
            </a:spcAft>
            <a:buNone/>
            <a:defRPr/>
          </a:pPr>
          <a:r>
            <a:rPr sz="1200"/>
            <a:t>Data downloaded in HTML format and saved as a CSV</a:t>
          </a:r>
          <a:endParaRPr sz="1200"/>
        </a:p>
      </dsp:txBody>
      <dsp:txXfrm>
        <a:off x="2128602" y="0"/>
        <a:ext cx="1740861" cy="941118"/>
      </dsp:txXfrm>
    </dsp:sp>
    <dsp:sp modelId="{54863F5C-22D2-40DE-B4F6-6D5F06B6FE73}">
      <dsp:nvSpPr>
        <dsp:cNvPr id="0" name=""/>
        <dsp:cNvSpPr/>
      </dsp:nvSpPr>
      <dsp:spPr bwMode="auto">
        <a:xfrm rot="5399977">
          <a:off x="2811593" y="1024669"/>
          <a:ext cx="374878" cy="44985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rgbClr val="000000"/>
        </a:lnRef>
        <a:fillRef idx="1">
          <a:srgbClr val="000000"/>
        </a:fillRef>
        <a:effectRef idx="0">
          <a:srgbClr val="000000"/>
        </a:effectRef>
        <a:fontRef idx="minor">
          <a:schemeClr val="lt1"/>
        </a:fontRef>
      </dsp:style>
      <dsp:txBody>
        <a:bodyPr spcFirstLastPara="0" vert="horz" wrap="square" lIns="0" tIns="0" rIns="0" bIns="0" numCol="1" spcCol="1268" anchor="ctr" anchorCtr="0">
          <a:noAutofit/>
        </a:bodyPr>
        <a:lstStyle/>
        <a:p>
          <a:pPr marL="0" lvl="0" indent="0" algn="ctr" defTabSz="1111249">
            <a:lnSpc>
              <a:spcPct val="90000"/>
            </a:lnSpc>
            <a:spcBef>
              <a:spcPts val="0"/>
            </a:spcBef>
            <a:spcAft>
              <a:spcPts val="0"/>
            </a:spcAft>
            <a:buNone/>
            <a:defRPr/>
          </a:pPr>
          <a:endParaRPr sz="2500"/>
        </a:p>
      </dsp:txBody>
      <dsp:txXfrm rot="-5399977">
        <a:off x="2864076" y="1062157"/>
        <a:ext cx="269912" cy="262415"/>
      </dsp:txXfrm>
    </dsp:sp>
    <dsp:sp modelId="{92E16A5C-4296-4DC1-9110-C469011A0141}">
      <dsp:nvSpPr>
        <dsp:cNvPr id="0" name=""/>
        <dsp:cNvSpPr/>
      </dsp:nvSpPr>
      <dsp:spPr bwMode="auto">
        <a:xfrm>
          <a:off x="2099322" y="1499517"/>
          <a:ext cx="1799420" cy="99967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Overflow="overflow" horzOverflow="overflow" vert="horz" wrap="square" lIns="45719" tIns="45719" rIns="45719" bIns="45719" numCol="1" spcCol="1268" rtlCol="0" fromWordArt="0" anchor="ctr" anchorCtr="0" forceAA="0" upright="0" compatLnSpc="0">
          <a:noAutofit/>
        </a:bodyPr>
        <a:lstStyle/>
        <a:p>
          <a:pPr marL="0" lvl="0" indent="0" algn="ctr" defTabSz="2622549">
            <a:lnSpc>
              <a:spcPct val="90000"/>
            </a:lnSpc>
            <a:spcBef>
              <a:spcPts val="0"/>
            </a:spcBef>
            <a:spcAft>
              <a:spcPts val="0"/>
            </a:spcAft>
            <a:buNone/>
            <a:defRPr/>
          </a:pPr>
          <a:r>
            <a:rPr sz="1200"/>
            <a:t>The table is extracted to a dict with the column names as key and data appended to a list as values.</a:t>
          </a:r>
          <a:endParaRPr sz="1200"/>
        </a:p>
      </dsp:txBody>
      <dsp:txXfrm>
        <a:off x="2128602" y="1528796"/>
        <a:ext cx="1740861" cy="941118"/>
      </dsp:txXfrm>
    </dsp:sp>
    <dsp:sp modelId="{A4DA9DD1-1B40-47B0-9C7C-7B94ED8E298E}">
      <dsp:nvSpPr>
        <dsp:cNvPr id="0" name=""/>
        <dsp:cNvSpPr/>
      </dsp:nvSpPr>
      <dsp:spPr bwMode="auto">
        <a:xfrm rot="5399977">
          <a:off x="2811593" y="2524186"/>
          <a:ext cx="374878" cy="44985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rgbClr val="000000"/>
        </a:lnRef>
        <a:fillRef idx="1">
          <a:srgbClr val="000000"/>
        </a:fillRef>
        <a:effectRef idx="0">
          <a:srgbClr val="000000"/>
        </a:effectRef>
        <a:fontRef idx="minor">
          <a:schemeClr val="lt1"/>
        </a:fontRef>
      </dsp:style>
      <dsp:txBody>
        <a:bodyPr spcFirstLastPara="0" vert="horz" wrap="square" lIns="0" tIns="0" rIns="0" bIns="0" numCol="1" spcCol="1268" anchor="ctr" anchorCtr="0">
          <a:noAutofit/>
        </a:bodyPr>
        <a:lstStyle/>
        <a:p>
          <a:pPr marL="0" lvl="0" indent="0" algn="ctr" defTabSz="1111249">
            <a:lnSpc>
              <a:spcPct val="90000"/>
            </a:lnSpc>
            <a:spcBef>
              <a:spcPts val="0"/>
            </a:spcBef>
            <a:spcAft>
              <a:spcPts val="0"/>
            </a:spcAft>
            <a:buNone/>
            <a:defRPr/>
          </a:pPr>
          <a:endParaRPr sz="2500"/>
        </a:p>
      </dsp:txBody>
      <dsp:txXfrm rot="-5399977">
        <a:off x="2864076" y="2561674"/>
        <a:ext cx="269912" cy="262415"/>
      </dsp:txXfrm>
    </dsp:sp>
    <dsp:sp modelId="{AA134CDC-7F7E-45CF-8DBB-3552D0F112CA}">
      <dsp:nvSpPr>
        <dsp:cNvPr id="0" name=""/>
        <dsp:cNvSpPr/>
      </dsp:nvSpPr>
      <dsp:spPr bwMode="auto">
        <a:xfrm>
          <a:off x="2099322" y="2999034"/>
          <a:ext cx="1799420" cy="99967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Overflow="overflow" horzOverflow="overflow" vert="horz" wrap="square" lIns="45719" tIns="45719" rIns="45719" bIns="45719" numCol="1" spcCol="1268" rtlCol="0" fromWordArt="0" anchor="ctr" anchorCtr="0" forceAA="0" upright="0" compatLnSpc="0">
          <a:noAutofit/>
        </a:bodyPr>
        <a:lstStyle/>
        <a:p>
          <a:pPr marL="0" lvl="0" indent="0" algn="ctr" defTabSz="2622549">
            <a:lnSpc>
              <a:spcPct val="90000"/>
            </a:lnSpc>
            <a:spcBef>
              <a:spcPts val="0"/>
            </a:spcBef>
            <a:spcAft>
              <a:spcPts val="0"/>
            </a:spcAft>
            <a:buNone/>
            <a:defRPr/>
          </a:pPr>
          <a:r>
            <a:rPr sz="1200"/>
            <a:t>The dict is saved to a DataFrame and exported to a CSV</a:t>
          </a:r>
          <a:endParaRPr sz="1200"/>
        </a:p>
      </dsp:txBody>
      <dsp:txXfrm>
        <a:off x="2128602" y="3028313"/>
        <a:ext cx="1740861" cy="941118"/>
      </dsp:txXfrm>
    </dsp:sp>
  </dsp:spTree>
</dsp:drawing>
</file>

<file path=ppt/diagrams/drawing4.xml><?xml version="1.0" encoding="utf-8"?>
<dsp:drawing xmlns:dsp="http://schemas.microsoft.com/office/drawing/2008/diagram" xmlns:dgm="http://schemas.openxmlformats.org/drawingml/2006/diagram" xmlns:a="http://schemas.openxmlformats.org/drawingml/2006/main" xmlns:r="http://schemas.openxmlformats.org/officeDocument/2006/relationships">
  <dsp:spTree>
    <dsp:nvGrpSpPr>
      <dsp:cNvPr id="1272316477" name=""/>
      <dsp:cNvGrpSpPr/>
    </dsp:nvGrpSpPr>
    <dsp:grpSpPr bwMode="auto">
      <a:xfrm flipH="0" flipV="0">
        <a:off x="0" y="0"/>
        <a:ext cx="6105427" cy="4070285"/>
        <a:chOff x="0" y="0"/>
        <a:chExt cx="6105427" cy="4070285"/>
      </a:xfrm>
    </dsp:grpSpPr>
    <dsp:sp modelId="{B80107BD-7EAE-4D89-A1DF-F8010F5D6B02}">
      <dsp:nvSpPr>
        <dsp:cNvPr id="0" name=""/>
        <dsp:cNvSpPr/>
      </dsp:nvSpPr>
      <dsp:spPr bwMode="auto">
        <a:xfrm>
          <a:off x="2136898" y="0"/>
          <a:ext cx="1831628" cy="101757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Overflow="overflow" horzOverflow="overflow" vert="horz" wrap="square" lIns="49529" tIns="49529" rIns="49529" bIns="49529" numCol="1" spcCol="1268" rtlCol="0" fromWordArt="0" anchor="ctr" anchorCtr="0" forceAA="0" upright="0" compatLnSpc="0">
          <a:noAutofit/>
        </a:bodyPr>
        <a:lstStyle/>
        <a:p>
          <a:pPr marL="0" lvl="0" indent="0" algn="ctr" defTabSz="2622549">
            <a:lnSpc>
              <a:spcPct val="90000"/>
            </a:lnSpc>
            <a:spcBef>
              <a:spcPts val="0"/>
            </a:spcBef>
            <a:spcAft>
              <a:spcPts val="0"/>
            </a:spcAft>
            <a:buNone/>
            <a:defRPr/>
          </a:pPr>
          <a:r>
            <a:rPr sz="1300"/>
            <a:t>Dataset was loaded and NaN values and dtypes identified.</a:t>
          </a:r>
          <a:endParaRPr sz="1300"/>
        </a:p>
      </dsp:txBody>
      <dsp:txXfrm>
        <a:off x="2166702" y="0"/>
        <a:ext cx="1772020" cy="957962"/>
      </dsp:txXfrm>
    </dsp:sp>
    <dsp:sp modelId="{54863F5C-22D2-40DE-B4F6-6D5F06B6FE73}">
      <dsp:nvSpPr>
        <dsp:cNvPr id="0" name=""/>
        <dsp:cNvSpPr/>
      </dsp:nvSpPr>
      <dsp:spPr bwMode="auto">
        <a:xfrm rot="5399977">
          <a:off x="2861918" y="1043010"/>
          <a:ext cx="381589" cy="45790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rgbClr val="000000"/>
        </a:lnRef>
        <a:fillRef idx="1">
          <a:srgbClr val="000000"/>
        </a:fillRef>
        <a:effectRef idx="0">
          <a:srgbClr val="000000"/>
        </a:effectRef>
        <a:fontRef idx="minor">
          <a:schemeClr val="lt1"/>
        </a:fontRef>
      </dsp:style>
      <dsp:txBody>
        <a:bodyPr spcFirstLastPara="0" vert="horz" wrap="square" lIns="0" tIns="0" rIns="0" bIns="0" numCol="1" spcCol="1268" anchor="ctr" anchorCtr="0">
          <a:noAutofit/>
        </a:bodyPr>
        <a:lstStyle/>
        <a:p>
          <a:pPr marL="0" lvl="0" indent="0" algn="ctr" defTabSz="1111249">
            <a:lnSpc>
              <a:spcPct val="90000"/>
            </a:lnSpc>
            <a:spcBef>
              <a:spcPts val="0"/>
            </a:spcBef>
            <a:spcAft>
              <a:spcPts val="0"/>
            </a:spcAft>
            <a:buNone/>
            <a:defRPr/>
          </a:pPr>
          <a:endParaRPr sz="2500"/>
        </a:p>
      </dsp:txBody>
      <dsp:txXfrm rot="-5399977">
        <a:off x="2915340" y="1081168"/>
        <a:ext cx="274744" cy="267112"/>
      </dsp:txXfrm>
    </dsp:sp>
    <dsp:sp modelId="{92E16A5C-4296-4DC1-9110-C469011A0141}">
      <dsp:nvSpPr>
        <dsp:cNvPr id="0" name=""/>
        <dsp:cNvSpPr/>
      </dsp:nvSpPr>
      <dsp:spPr bwMode="auto">
        <a:xfrm>
          <a:off x="2136898" y="1526356"/>
          <a:ext cx="1831628" cy="101757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Overflow="overflow" horzOverflow="overflow" vert="horz" wrap="square" lIns="49529" tIns="49529" rIns="49529" bIns="49529" numCol="1" spcCol="1268" rtlCol="0" fromWordArt="0" anchor="ctr" anchorCtr="0" forceAA="0" upright="0" compatLnSpc="0">
          <a:noAutofit/>
        </a:bodyPr>
        <a:lstStyle/>
        <a:p>
          <a:pPr marL="0" lvl="0" indent="0" algn="ctr" defTabSz="2622549">
            <a:lnSpc>
              <a:spcPct val="90000"/>
            </a:lnSpc>
            <a:spcBef>
              <a:spcPts val="0"/>
            </a:spcBef>
            <a:spcAft>
              <a:spcPts val="0"/>
            </a:spcAft>
            <a:buNone/>
            <a:defRPr/>
          </a:pPr>
          <a:r>
            <a:rPr sz="1300"/>
            <a:t>Counts of Launches and orbits were obtained.  </a:t>
          </a:r>
          <a:endParaRPr sz="1300"/>
        </a:p>
      </dsp:txBody>
      <dsp:txXfrm>
        <a:off x="2166702" y="1556160"/>
        <a:ext cx="1772020" cy="957962"/>
      </dsp:txXfrm>
    </dsp:sp>
    <dsp:sp modelId="{A4DA9DD1-1B40-47B0-9C7C-7B94ED8E298E}">
      <dsp:nvSpPr>
        <dsp:cNvPr id="0" name=""/>
        <dsp:cNvSpPr/>
      </dsp:nvSpPr>
      <dsp:spPr bwMode="auto">
        <a:xfrm rot="5399977">
          <a:off x="2861918" y="2569367"/>
          <a:ext cx="381589" cy="45790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rgbClr val="000000"/>
        </a:lnRef>
        <a:fillRef idx="1">
          <a:srgbClr val="000000"/>
        </a:fillRef>
        <a:effectRef idx="0">
          <a:srgbClr val="000000"/>
        </a:effectRef>
        <a:fontRef idx="minor">
          <a:schemeClr val="lt1"/>
        </a:fontRef>
      </dsp:style>
      <dsp:txBody>
        <a:bodyPr spcFirstLastPara="0" vert="horz" wrap="square" lIns="0" tIns="0" rIns="0" bIns="0" numCol="1" spcCol="1268" anchor="ctr" anchorCtr="0">
          <a:noAutofit/>
        </a:bodyPr>
        <a:lstStyle/>
        <a:p>
          <a:pPr marL="0" lvl="0" indent="0" algn="ctr" defTabSz="1111249">
            <a:lnSpc>
              <a:spcPct val="90000"/>
            </a:lnSpc>
            <a:spcBef>
              <a:spcPts val="0"/>
            </a:spcBef>
            <a:spcAft>
              <a:spcPts val="0"/>
            </a:spcAft>
            <a:buNone/>
            <a:defRPr/>
          </a:pPr>
          <a:endParaRPr sz="2500"/>
        </a:p>
      </dsp:txBody>
      <dsp:txXfrm rot="-5399977">
        <a:off x="2915340" y="2607526"/>
        <a:ext cx="274744" cy="267112"/>
      </dsp:txXfrm>
    </dsp:sp>
    <dsp:sp modelId="{AA134CDC-7F7E-45CF-8DBB-3552D0F112CA}">
      <dsp:nvSpPr>
        <dsp:cNvPr id="0" name=""/>
        <dsp:cNvSpPr/>
      </dsp:nvSpPr>
      <dsp:spPr bwMode="auto">
        <a:xfrm>
          <a:off x="2136898" y="3052713"/>
          <a:ext cx="1831628" cy="101757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Overflow="overflow" horzOverflow="overflow" vert="horz" wrap="square" lIns="49529" tIns="49529" rIns="49529" bIns="49529" numCol="1" spcCol="1268" rtlCol="0" fromWordArt="0" anchor="ctr" anchorCtr="0" forceAA="0" upright="0" compatLnSpc="0">
          <a:noAutofit/>
        </a:bodyPr>
        <a:lstStyle/>
        <a:p>
          <a:pPr marL="0" lvl="0" indent="0" algn="ctr" defTabSz="2622549">
            <a:lnSpc>
              <a:spcPct val="90000"/>
            </a:lnSpc>
            <a:spcBef>
              <a:spcPts val="0"/>
            </a:spcBef>
            <a:spcAft>
              <a:spcPts val="0"/>
            </a:spcAft>
            <a:buNone/>
            <a:defRPr/>
          </a:pPr>
          <a:r>
            <a:rPr sz="1300"/>
            <a:t>A new one hot encoded column representing success or failure of mission was added.</a:t>
          </a:r>
          <a:endParaRPr sz="1300"/>
        </a:p>
      </dsp:txBody>
      <dsp:txXfrm>
        <a:off x="2166702" y="3082517"/>
        <a:ext cx="1772020" cy="957962"/>
      </dsp:txXfrm>
    </dsp:sp>
  </dsp:spTree>
</dsp:drawing>
</file>

<file path=ppt/diagrams/layout1.xml><?xml version="1.0" encoding="utf-8"?>
<dgm:layoutDef xmlns:dgm="http://schemas.openxmlformats.org/drawingml/2006/diagram" xmlns:a="http://schemas.openxmlformats.org/drawingml/2006/main" xmlns:r="http://schemas.openxmlformats.org/officeDocument/2006/relationships"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val="norm"/>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r:blip="">
      <dgm:adjLst/>
    </dgm:shape>
    <dgm:presOf/>
    <dgm:constrLst>
      <dgm:constr type="w" for="ch" ptType="node" refType="w"/>
      <dgm:constr type="w" for="ch" forName="sibTrans" refPtType="node" refType="w" refFor="ch" op="equ" fact="0.400000"/>
      <dgm:constr type="sp" refType="w" refFor="ch" refForName="sibTrans" op="equ"/>
      <dgm:constr type="primFontSz" for="ch" ptType="node" op="equ" val="65"/>
      <dgm:constr type="primFontSz" for="des" forName="connectorText" op="equ" val="55"/>
      <dgm:constr type="primFontSz" for="des" forName="connectorText" refPtType="node" refType="primFontSz" refFor="ch" op="lte" fact="0.800000"/>
    </dgm:constrLst>
    <dgm:ruleLst/>
    <dgm:forEach name="nodesForEach" axis="ch" ptType="node">
      <dgm:layoutNode name="node">
        <dgm:varLst>
          <dgm:bulletEnabled val="1"/>
        </dgm:varLst>
        <dgm:alg type="tx"/>
        <dgm:shape type="roundRect" r:blip="">
          <dgm:adjLst>
            <dgm:adj idx="1" val="0.100000"/>
          </dgm:adjLst>
        </dgm:shape>
        <dgm:presOf axis="desOrSelf" ptType="node"/>
        <dgm:constrLst>
          <dgm:constr type="h" refType="w" fact="0.600000"/>
          <dgm:constr type="tMarg" refType="primFontSz" fact="0.300000"/>
          <dgm:constr type="bMarg" refType="primFontSz" fact="0.300000"/>
          <dgm:constr type="lMarg" refType="primFontSz" fact="0.300000"/>
          <dgm:constr type="rMarg" refType="primFontSz" fact="0.300000"/>
        </dgm:constrLst>
        <dgm:ruleLst>
          <dgm:rule type="primFontSz" val="5" fact="NaN" max="NaN"/>
        </dgm:ruleLst>
      </dgm:layoutNode>
      <dgm:forEach name="sibTransForEach" axis="followSib" ptType="sibTrans" cnt="1">
        <dgm:layoutNode name="sibTrans">
          <dgm:alg type="conn">
            <dgm:param type="begPts" val="auto"/>
            <dgm:param type="endPts" val="auto"/>
          </dgm:alg>
          <dgm:shape type="conn" r:blip="">
            <dgm:adjLst/>
          </dgm:shape>
          <dgm:presOf axis="self"/>
          <dgm:constrLst>
            <dgm:constr type="h" refType="w" fact="0.620000"/>
            <dgm:constr type="connDist"/>
          </dgm:constrLst>
          <dgm:ruleLst/>
          <dgm:layoutNode name="connectorText">
            <dgm:alg type="tx">
              <dgm:param type="autoTxRot" val="upr"/>
            </dgm:alg>
            <dgm:shape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xmlns:r="http://schemas.openxmlformats.org/officeDocument/2006/relationships"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r:blip="">
      <dgm:adjLst/>
    </dgm:shape>
    <dgm:presOf/>
    <dgm:constrLst>
      <dgm:constr type="h" for="ch" ptType="node" refType="h"/>
      <dgm:constr type="h" for="ch" ptType="sibTrans" refPtType="node" refType="h" refFor="ch" fact="0.500000"/>
      <dgm:constr type="w" for="ch" ptType="node" op="equ"/>
      <dgm:constr type="primFontSz" for="ch" ptType="node" op="equ" val="65"/>
      <dgm:constr type="primFontSz" for="des" forName="connectorText" op="equ" val="55"/>
      <dgm:constr type="primFontSz" for="des" forName="connectorText" refPtType="node" refType="primFontSz" refFor="ch" op="lte" fact="0.800000"/>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type="roundRect" r:blip="">
          <dgm:adjLst>
            <dgm:adj idx="1" val="0.100000"/>
          </dgm:adjLst>
        </dgm:shape>
        <dgm:presOf axis="desOrSelf" ptType="node"/>
        <dgm:constrLst>
          <dgm:constr type="w" refType="h" fact="1.800000"/>
          <dgm:constr type="tMarg" refType="primFontSz" fact="0.300000"/>
          <dgm:constr type="bMarg" refType="primFontSz" fact="0.300000"/>
          <dgm:constr type="lMarg" refType="primFontSz" fact="0.300000"/>
          <dgm:constr type="rMarg" refType="primFontSz" fact="0.300000"/>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type="conn" r:blip="">
            <dgm:adjLst/>
          </dgm:shape>
          <dgm:presOf axis="self"/>
          <dgm:constrLst>
            <dgm:constr type="w" refType="h" fact="0.900000"/>
            <dgm:constr type="connDist"/>
            <dgm:constr type="wArH" refType="w" fact="0.500000"/>
            <dgm:constr type="hArH" refType="w"/>
            <dgm:constr type="stemThick" refType="w" fact="0.600000"/>
            <dgm:constr type="begPad" refType="connDist" fact="0.125000"/>
            <dgm:constr type="endPad" refType="connDist" fact="0.125000"/>
          </dgm:constrLst>
          <dgm:ruleLst/>
          <dgm:layoutNode name="connectorText">
            <dgm:alg type="tx">
              <dgm:param type="autoTxRot" val="upr"/>
            </dgm:alg>
            <dgm:shape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xmlns:r="http://schemas.openxmlformats.org/officeDocument/2006/relationships"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r:blip="">
      <dgm:adjLst/>
    </dgm:shape>
    <dgm:presOf/>
    <dgm:constrLst>
      <dgm:constr type="h" for="ch" ptType="node" refType="h"/>
      <dgm:constr type="h" for="ch" ptType="sibTrans" refPtType="node" refType="h" refFor="ch" fact="0.500000"/>
      <dgm:constr type="w" for="ch" ptType="node" op="equ"/>
      <dgm:constr type="primFontSz" for="ch" ptType="node" op="equ" val="65"/>
      <dgm:constr type="primFontSz" for="des" forName="connectorText" op="equ" val="55"/>
      <dgm:constr type="primFontSz" for="des" forName="connectorText" refPtType="node" refType="primFontSz" refFor="ch" op="lte" fact="0.800000"/>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type="roundRect" r:blip="">
          <dgm:adjLst>
            <dgm:adj idx="1" val="0.100000"/>
          </dgm:adjLst>
        </dgm:shape>
        <dgm:presOf axis="desOrSelf" ptType="node"/>
        <dgm:constrLst>
          <dgm:constr type="w" refType="h" fact="1.800000"/>
          <dgm:constr type="tMarg" refType="primFontSz" fact="0.300000"/>
          <dgm:constr type="bMarg" refType="primFontSz" fact="0.300000"/>
          <dgm:constr type="lMarg" refType="primFontSz" fact="0.300000"/>
          <dgm:constr type="rMarg" refType="primFontSz" fact="0.300000"/>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type="conn" r:blip="">
            <dgm:adjLst/>
          </dgm:shape>
          <dgm:presOf axis="self"/>
          <dgm:constrLst>
            <dgm:constr type="w" refType="h" fact="0.900000"/>
            <dgm:constr type="connDist"/>
            <dgm:constr type="wArH" refType="w" fact="0.500000"/>
            <dgm:constr type="hArH" refType="w"/>
            <dgm:constr type="stemThick" refType="w" fact="0.600000"/>
            <dgm:constr type="begPad" refType="connDist" fact="0.125000"/>
            <dgm:constr type="endPad" refType="connDist" fact="0.125000"/>
          </dgm:constrLst>
          <dgm:ruleLst/>
          <dgm:layoutNode name="connectorText">
            <dgm:alg type="tx">
              <dgm:param type="autoTxRot" val="upr"/>
            </dgm:alg>
            <dgm:shape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xmlns:r="http://schemas.openxmlformats.org/officeDocument/2006/relationships"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r:blip="">
      <dgm:adjLst/>
    </dgm:shape>
    <dgm:presOf/>
    <dgm:constrLst>
      <dgm:constr type="h" for="ch" ptType="node" refType="h"/>
      <dgm:constr type="h" for="ch" ptType="sibTrans" refPtType="node" refType="h" refFor="ch" fact="0.500000"/>
      <dgm:constr type="w" for="ch" ptType="node" op="equ"/>
      <dgm:constr type="primFontSz" for="ch" ptType="node" op="equ" val="65"/>
      <dgm:constr type="primFontSz" for="des" forName="connectorText" op="equ" val="55"/>
      <dgm:constr type="primFontSz" for="des" forName="connectorText" refPtType="node" refType="primFontSz" refFor="ch" op="lte" fact="0.800000"/>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type="roundRect" r:blip="">
          <dgm:adjLst>
            <dgm:adj idx="1" val="0.100000"/>
          </dgm:adjLst>
        </dgm:shape>
        <dgm:presOf axis="desOrSelf" ptType="node"/>
        <dgm:constrLst>
          <dgm:constr type="w" refType="h" fact="1.800000"/>
          <dgm:constr type="tMarg" refType="primFontSz" fact="0.300000"/>
          <dgm:constr type="bMarg" refType="primFontSz" fact="0.300000"/>
          <dgm:constr type="lMarg" refType="primFontSz" fact="0.300000"/>
          <dgm:constr type="rMarg" refType="primFontSz" fact="0.300000"/>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type="conn" r:blip="">
            <dgm:adjLst/>
          </dgm:shape>
          <dgm:presOf axis="self"/>
          <dgm:constrLst>
            <dgm:constr type="w" refType="h" fact="0.900000"/>
            <dgm:constr type="connDist"/>
            <dgm:constr type="wArH" refType="w" fact="0.500000"/>
            <dgm:constr type="hArH" refType="w"/>
            <dgm:constr type="stemThick" refType="w" fact="0.600000"/>
            <dgm:constr type="begPad" refType="connDist" fact="0.125000"/>
            <dgm:constr type="endPad" refType="connDist" fact="0.125000"/>
          </dgm:constrLst>
          <dgm:ruleLst/>
          <dgm:layoutNode name="connectorText">
            <dgm:alg type="tx">
              <dgm:param type="autoTxRot" val="upr"/>
            </dgm:alg>
            <dgm:shape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notesMasters/_rels/notesMaster1.xml.rels><?xml version="1.0" encoding="UTF-8" standalone="yes"?><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name="">
    <p:bg>
      <p:bgRef idx="1001">
        <a:schemeClr val="bg1"/>
      </p:bgRef>
    </p:bg>
    <p:spTree>
      <p:nvGrpSpPr>
        <p:cNvPr id="1" name=""/>
        <p:cNvGrpSpPr/>
        <p:nvPr/>
      </p:nvGrpSpPr>
      <p:grpSpPr bwMode="auto">
        <a:xfrm>
          <a:off x="0" y="0"/>
          <a:ext cx="0" cy="0"/>
          <a:chOff x="0" y="0"/>
          <a:chExt cx="0" cy="0"/>
        </a:xfrm>
      </p:grpSpPr>
      <p:sp>
        <p:nvSpPr>
          <p:cNvPr id="2" name="Header Placeholder 1"/>
          <p:cNvSpPr>
            <a:spLocks noGrp="1"/>
          </p:cNvSpPr>
          <p:nvPr>
            <p:ph type="hdr" sz="quarter"/>
          </p:nvPr>
        </p:nvSpPr>
        <p:spPr bwMode="auto">
          <a:xfrm>
            <a:off x="0" y="0"/>
            <a:ext cx="2971800" cy="458788"/>
          </a:xfrm>
          <a:prstGeom prst="rect">
            <a:avLst/>
          </a:prstGeom>
        </p:spPr>
        <p:txBody>
          <a:bodyPr vert="horz" lIns="91440" tIns="45720" rIns="91440" bIns="45720" rtlCol="0"/>
          <a:lstStyle>
            <a:lvl1pPr algn="l">
              <a:defRPr sz="1200"/>
            </a:lvl1pPr>
          </a:lstStyle>
          <a:p>
            <a:pPr>
              <a:defRPr/>
            </a:pPr>
            <a:endParaRPr lang="en-US"/>
          </a:p>
        </p:txBody>
      </p:sp>
      <p:sp>
        <p:nvSpPr>
          <p:cNvPr id="3" name="Date Placeholder 2"/>
          <p:cNvSpPr>
            <a:spLocks noGrp="1"/>
          </p:cNvSpPr>
          <p:nvPr>
            <p:ph type="dt" idx="1"/>
          </p:nvPr>
        </p:nvSpPr>
        <p:spPr bwMode="auto">
          <a:xfrm>
            <a:off x="3884613" y="0"/>
            <a:ext cx="2971800" cy="458788"/>
          </a:xfrm>
          <a:prstGeom prst="rect">
            <a:avLst/>
          </a:prstGeom>
        </p:spPr>
        <p:txBody>
          <a:bodyPr vert="horz" lIns="91440" tIns="45720" rIns="91440" bIns="45720" rtlCol="0"/>
          <a:lstStyle>
            <a:lvl1pPr algn="r">
              <a:defRPr sz="1200"/>
            </a:lvl1pPr>
          </a:lstStyle>
          <a:p>
            <a:pPr>
              <a:defRPr/>
            </a:pPr>
            <a:fld id="{9E497948-54D2-43F8-9A63-A99FE3051738}" type="datetimeFigureOut">
              <a:rPr lang="en-US"/>
              <a:t>1/27/22</a:t>
            </a:fld>
            <a:endParaRPr lang="en-US"/>
          </a:p>
        </p:txBody>
      </p:sp>
      <p:sp>
        <p:nvSpPr>
          <p:cNvPr id="4" name="Slide Image Placeholder 3"/>
          <p:cNvSpPr>
            <a:spLocks noChangeAspect="1" noGrp="1" noRot="1"/>
          </p:cNvSpPr>
          <p:nvPr>
            <p:ph type="sldImg" idx="2"/>
          </p:nvPr>
        </p:nvSpPr>
        <p:spPr bwMode="auto">
          <a:xfrm>
            <a:off x="685800" y="1143000"/>
            <a:ext cx="5486400" cy="3086100"/>
          </a:xfrm>
          <a:prstGeom prst="rect">
            <a:avLst/>
          </a:prstGeom>
          <a:noFill/>
          <a:ln w="12700">
            <a:solidFill>
              <a:prstClr val="black"/>
            </a:solidFill>
          </a:ln>
        </p:spPr>
        <p:txBody>
          <a:bodyPr vert="horz" lIns="91440" tIns="45720" rIns="91440" bIns="45720" rtlCol="0" anchor="ctr"/>
          <a:lstStyle/>
          <a:p>
            <a:pPr>
              <a:defRPr/>
            </a:pPr>
            <a:endParaRPr lang="en-US"/>
          </a:p>
        </p:txBody>
      </p:sp>
      <p:sp>
        <p:nvSpPr>
          <p:cNvPr id="5" name="Notes Placeholder 4"/>
          <p:cNvSpPr>
            <a:spLocks noGrp="1"/>
          </p:cNvSpPr>
          <p:nvPr>
            <p:ph type="body" sz="quarter" idx="3"/>
          </p:nvPr>
        </p:nvSpPr>
        <p:spPr bwMode="auto">
          <a:xfrm>
            <a:off x="685800" y="4400550"/>
            <a:ext cx="5486400" cy="3600450"/>
          </a:xfrm>
          <a:prstGeom prst="rect">
            <a:avLst/>
          </a:prstGeom>
        </p:spPr>
        <p:txBody>
          <a:bodyPr vert="horz" lIns="91440" tIns="45720" rIns="91440" bIns="45720" rtlCol="0"/>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a:p>
        </p:txBody>
      </p:sp>
      <p:sp>
        <p:nvSpPr>
          <p:cNvPr id="6" name="Footer Placeholder 5"/>
          <p:cNvSpPr>
            <a:spLocks noGrp="1"/>
          </p:cNvSpPr>
          <p:nvPr>
            <p:ph type="ftr" sz="quarter" idx="4"/>
          </p:nvPr>
        </p:nvSpPr>
        <p:spPr bwMode="auto">
          <a:xfrm>
            <a:off x="0" y="8685213"/>
            <a:ext cx="2971800" cy="458787"/>
          </a:xfrm>
          <a:prstGeom prst="rect">
            <a:avLst/>
          </a:prstGeom>
        </p:spPr>
        <p:txBody>
          <a:bodyPr vert="horz" lIns="91440" tIns="45720" rIns="91440" bIns="45720" rtlCol="0" anchor="b"/>
          <a:lstStyle>
            <a:lvl1pPr algn="l">
              <a:defRPr sz="1200"/>
            </a:lvl1pPr>
          </a:lstStyle>
          <a:p>
            <a:pPr>
              <a:defRPr/>
            </a:pPr>
            <a:endParaRPr lang="en-US"/>
          </a:p>
        </p:txBody>
      </p:sp>
      <p:sp>
        <p:nvSpPr>
          <p:cNvPr id="7" name="Slide Number Placeholder 6"/>
          <p:cNvSpPr>
            <a:spLocks noGrp="1"/>
          </p:cNvSpPr>
          <p:nvPr>
            <p:ph type="sldNum" sz="quarter" idx="5"/>
          </p:nvPr>
        </p:nvSpPr>
        <p:spPr bwMode="auto">
          <a:xfrm>
            <a:off x="3884613" y="8685213"/>
            <a:ext cx="2971800" cy="458787"/>
          </a:xfrm>
          <a:prstGeom prst="rect">
            <a:avLst/>
          </a:prstGeom>
        </p:spPr>
        <p:txBody>
          <a:bodyPr vert="horz" lIns="91440" tIns="45720" rIns="91440" bIns="45720" rtlCol="0" anchor="b"/>
          <a:lstStyle>
            <a:lvl1pPr algn="r">
              <a:defRPr sz="1200"/>
            </a:lvl1pPr>
          </a:lstStyle>
          <a:p>
            <a:pPr>
              <a:defRPr/>
            </a:pPr>
            <a:fld id="{EEBDA0E2-FEBD-4B65-8F16-724CF984F377}" type="slidenum">
              <a:rPr lang="en-US"/>
              <a:t>‹#›</a:t>
            </a:fld>
            <a:endParaRPr lang="en-US"/>
          </a:p>
        </p:txBody>
      </p:sp>
    </p:spTree>
  </p:cSld>
  <p:clrMap bg1="lt1" tx1="dk1" bg2="lt2" tx2="dk2" accent1="accent1" accent2="accent2" accent3="accent3" accent4="accent4" accent5="accent5" accent6="accent6" hlink="hlink" folHlink="folHlink"/>
  <p:notesStyle>
    <a:lvl1pPr marL="0" algn="l" defTabSz="914400">
      <a:defRPr sz="1200">
        <a:solidFill>
          <a:schemeClr val="tx1"/>
        </a:solidFill>
        <a:latin typeface="+mn-lt"/>
        <a:ea typeface="+mn-ea"/>
        <a:cs typeface="+mn-cs"/>
      </a:defRPr>
    </a:lvl1pPr>
    <a:lvl2pPr marL="457200" algn="l" defTabSz="914400">
      <a:defRPr sz="1200">
        <a:solidFill>
          <a:schemeClr val="tx1"/>
        </a:solidFill>
        <a:latin typeface="+mn-lt"/>
        <a:ea typeface="+mn-ea"/>
        <a:cs typeface="+mn-cs"/>
      </a:defRPr>
    </a:lvl2pPr>
    <a:lvl3pPr marL="914400" algn="l" defTabSz="914400">
      <a:defRPr sz="1200">
        <a:solidFill>
          <a:schemeClr val="tx1"/>
        </a:solidFill>
        <a:latin typeface="+mn-lt"/>
        <a:ea typeface="+mn-ea"/>
        <a:cs typeface="+mn-cs"/>
      </a:defRPr>
    </a:lvl3pPr>
    <a:lvl4pPr marL="1371600" algn="l" defTabSz="914400">
      <a:defRPr sz="1200">
        <a:solidFill>
          <a:schemeClr val="tx1"/>
        </a:solidFill>
        <a:latin typeface="+mn-lt"/>
        <a:ea typeface="+mn-ea"/>
        <a:cs typeface="+mn-cs"/>
      </a:defRPr>
    </a:lvl4pPr>
    <a:lvl5pPr marL="1828800" algn="l" defTabSz="914400">
      <a:defRPr sz="1200">
        <a:solidFill>
          <a:schemeClr val="tx1"/>
        </a:solidFill>
        <a:latin typeface="+mn-lt"/>
        <a:ea typeface="+mn-ea"/>
        <a:cs typeface="+mn-cs"/>
      </a:defRPr>
    </a:lvl5pPr>
    <a:lvl6pPr marL="2286000" algn="l" defTabSz="914400">
      <a:defRPr sz="1200">
        <a:solidFill>
          <a:schemeClr val="tx1"/>
        </a:solidFill>
        <a:latin typeface="+mn-lt"/>
        <a:ea typeface="+mn-ea"/>
        <a:cs typeface="+mn-cs"/>
      </a:defRPr>
    </a:lvl6pPr>
    <a:lvl7pPr marL="2743200" algn="l" defTabSz="914400">
      <a:defRPr sz="1200">
        <a:solidFill>
          <a:schemeClr val="tx1"/>
        </a:solidFill>
        <a:latin typeface="+mn-lt"/>
        <a:ea typeface="+mn-ea"/>
        <a:cs typeface="+mn-cs"/>
      </a:defRPr>
    </a:lvl7pPr>
    <a:lvl8pPr marL="3200400" algn="l" defTabSz="914400">
      <a:defRPr sz="1200">
        <a:solidFill>
          <a:schemeClr val="tx1"/>
        </a:solidFill>
        <a:latin typeface="+mn-lt"/>
        <a:ea typeface="+mn-ea"/>
        <a:cs typeface="+mn-cs"/>
      </a:defRPr>
    </a:lvl8pPr>
    <a:lvl9pPr marL="3657600" algn="l" defTabSz="914400">
      <a:defRPr sz="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BFA4BF8C-DE49-1260-E13C-2DF63D0EDBC1}" type="slidenum">
              <a:rPr/>
              <a:t/>
            </a:fld>
            <a:endParaRPr/>
          </a:p>
        </p:txBody>
      </p:sp>
    </p:spTree>
  </p:cSld>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2B5A9309-99F7-E55B-2138-233809D2A2C9}" type="slidenum">
              <a:rPr/>
              <a:t/>
            </a:fld>
            <a:endParaRPr/>
          </a:p>
        </p:txBody>
      </p:sp>
    </p:spTree>
  </p:cSld>
</p:notes>
</file>

<file path=ppt/notesSlides/notesSlide11.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A3892ADA-4273-6A73-D570-FF2A0EB8ED78}" type="slidenum">
              <a:rPr/>
              <a:t/>
            </a:fld>
            <a:endParaRPr/>
          </a:p>
        </p:txBody>
      </p:sp>
    </p:spTree>
  </p:cSld>
</p:notes>
</file>

<file path=ppt/notesSlides/notesSlide12.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315C7476-0F3D-08FF-73FB-712ECBB21D28}" type="slidenum">
              <a:rPr/>
              <a:t/>
            </a:fld>
            <a:endParaRPr/>
          </a:p>
        </p:txBody>
      </p:sp>
    </p:spTree>
  </p:cSld>
</p:notes>
</file>

<file path=ppt/notesSlides/notesSlide13.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4F265965-FE0F-330E-D964-FA3CACCEBC1B}" type="slidenum">
              <a:rPr/>
              <a:t/>
            </a:fld>
            <a:endParaRPr/>
          </a:p>
        </p:txBody>
      </p:sp>
    </p:spTree>
  </p:cSld>
</p:notes>
</file>

<file path=ppt/notesSlides/notesSlide14.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39D43D6D-0190-163E-7317-AEA7C83AD3E0}" type="slidenum">
              <a:rPr/>
              <a:t/>
            </a:fld>
            <a:endParaRPr/>
          </a:p>
        </p:txBody>
      </p:sp>
    </p:spTree>
  </p:cSld>
</p:notes>
</file>

<file path=ppt/notesSlides/notesSlide15.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B7EEBAC4-D096-5EAA-09B8-BDBD5FCB25F0}" type="slidenum">
              <a:rPr/>
              <a:t/>
            </a:fld>
            <a:endParaRPr/>
          </a:p>
        </p:txBody>
      </p:sp>
    </p:spTree>
  </p:cSld>
</p:notes>
</file>

<file path=ppt/notesSlides/notesSlide16.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marL="0" indent="0">
              <a:buNone/>
              <a:defRPr/>
            </a:pPr>
            <a:endParaRPr lang="en-US"/>
          </a:p>
        </p:txBody>
      </p:sp>
      <p:sp>
        <p:nvSpPr>
          <p:cNvPr id="4" name="Slide Number Placeholder 3"/>
          <p:cNvSpPr>
            <a:spLocks noGrp="1"/>
          </p:cNvSpPr>
          <p:nvPr>
            <p:ph type="sldNum" sz="quarter" idx="5"/>
          </p:nvPr>
        </p:nvSpPr>
        <p:spPr bwMode="auto"/>
        <p:txBody>
          <a:bodyPr/>
          <a:lstStyle/>
          <a:p>
            <a:pPr>
              <a:defRPr/>
            </a:pPr>
            <a:fld id="{EEBDA0E2-FEBD-4B65-8F16-724CF984F377}" type="slidenum">
              <a:rPr lang="en-US"/>
              <a:t>16</a:t>
            </a:fld>
            <a:endParaRPr lang="en-US"/>
          </a:p>
        </p:txBody>
      </p:sp>
    </p:spTree>
  </p:cSld>
</p:notes>
</file>

<file path=ppt/notesSlides/notesSlide17.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C13B59D1-A464-D87A-718E-1AF08746BEB8}" type="slidenum">
              <a:rPr/>
              <a:t/>
            </a:fld>
            <a:endParaRPr/>
          </a:p>
        </p:txBody>
      </p:sp>
    </p:spTree>
  </p:cSld>
</p:notes>
</file>

<file path=ppt/notesSlides/notesSlide18.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795336717" name="Slide Image Placeholder 1"/>
          <p:cNvSpPr>
            <a:spLocks noChangeAspect="1" noGrp="1" noRot="1"/>
          </p:cNvSpPr>
          <p:nvPr>
            <p:ph type="sldImg"/>
          </p:nvPr>
        </p:nvSpPr>
        <p:spPr bwMode="auto"/>
      </p:sp>
      <p:sp>
        <p:nvSpPr>
          <p:cNvPr id="1307083372" name="Notes Placeholder 2"/>
          <p:cNvSpPr>
            <a:spLocks noGrp="1"/>
          </p:cNvSpPr>
          <p:nvPr>
            <p:ph type="body" idx="1"/>
          </p:nvPr>
        </p:nvSpPr>
        <p:spPr bwMode="auto"/>
        <p:txBody>
          <a:bodyPr/>
          <a:lstStyle/>
          <a:p>
            <a:pPr>
              <a:defRPr/>
            </a:pPr>
            <a:endParaRPr/>
          </a:p>
        </p:txBody>
      </p:sp>
      <p:sp>
        <p:nvSpPr>
          <p:cNvPr id="1048658743" name="Slide Number Placeholder 3"/>
          <p:cNvSpPr>
            <a:spLocks noGrp="1"/>
          </p:cNvSpPr>
          <p:nvPr>
            <p:ph type="sldNum" sz="quarter" idx="10"/>
          </p:nvPr>
        </p:nvSpPr>
        <p:spPr bwMode="auto"/>
        <p:txBody>
          <a:bodyPr/>
          <a:lstStyle/>
          <a:p>
            <a:pPr>
              <a:defRPr/>
            </a:pPr>
            <a:fld id="{EACB614B-A3A8-E5DF-85AB-98873E4EB328}" type="slidenum">
              <a:rPr/>
              <a:t/>
            </a:fld>
            <a:endParaRPr/>
          </a:p>
        </p:txBody>
      </p:sp>
    </p:spTree>
  </p:cSld>
</p:notes>
</file>

<file path=ppt/notesSlides/notesSlide19.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BFF68691-BAA3-748B-8C76-C5B9D5D7C0D9}" type="slidenum">
              <a:rPr/>
              <a:t/>
            </a:fld>
            <a:endParaRPr/>
          </a:p>
        </p:txBody>
      </p:sp>
    </p:spTree>
  </p:cSld>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lang="en-US"/>
          </a:p>
        </p:txBody>
      </p:sp>
      <p:sp>
        <p:nvSpPr>
          <p:cNvPr id="4" name="Slide Number Placeholder 3"/>
          <p:cNvSpPr>
            <a:spLocks noGrp="1"/>
          </p:cNvSpPr>
          <p:nvPr>
            <p:ph type="sldNum" sz="quarter" idx="5"/>
          </p:nvPr>
        </p:nvSpPr>
        <p:spPr bwMode="auto"/>
        <p:txBody>
          <a:bodyPr/>
          <a:lstStyle/>
          <a:p>
            <a:pPr>
              <a:defRPr/>
            </a:pPr>
            <a:fld id="{EEBDA0E2-FEBD-4B65-8F16-724CF984F377}" type="slidenum">
              <a:rPr lang="en-US"/>
              <a:t>2</a:t>
            </a:fld>
            <a:endParaRPr lang="en-US"/>
          </a:p>
        </p:txBody>
      </p:sp>
    </p:spTree>
  </p:cSld>
</p:notes>
</file>

<file path=ppt/notesSlides/notesSlide20.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F17062D2-C372-703E-F64D-1B998A42F818}" type="slidenum">
              <a:rPr/>
              <a:t/>
            </a:fld>
            <a:endParaRPr/>
          </a:p>
        </p:txBody>
      </p:sp>
    </p:spTree>
  </p:cSld>
</p:notes>
</file>

<file path=ppt/notesSlides/notesSlide21.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55D511B7-61FB-D214-4837-1CE2C28B40A6}" type="slidenum">
              <a:rPr/>
              <a:t/>
            </a:fld>
            <a:endParaRPr/>
          </a:p>
        </p:txBody>
      </p:sp>
    </p:spTree>
  </p:cSld>
</p:notes>
</file>

<file path=ppt/notesSlides/notesSlide22.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C61DAD31-0D3E-52AE-2924-9CA1D8A3934A}" type="slidenum">
              <a:rPr/>
              <a:t/>
            </a:fld>
            <a:endParaRPr/>
          </a:p>
        </p:txBody>
      </p:sp>
    </p:spTree>
  </p:cSld>
</p:notes>
</file>

<file path=ppt/notesSlides/notesSlide23.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6CE1FDA4-297B-D4F7-76AC-321E2E5475BA}" type="slidenum">
              <a:rPr/>
              <a:t/>
            </a:fld>
            <a:endParaRPr/>
          </a:p>
        </p:txBody>
      </p:sp>
    </p:spTree>
  </p:cSld>
</p:notes>
</file>

<file path=ppt/notesSlides/notesSlide24.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4B147FB7-CA7F-1858-B67D-E7E64D293F7E}" type="slidenum">
              <a:rPr/>
              <a:t/>
            </a:fld>
            <a:endParaRPr/>
          </a:p>
        </p:txBody>
      </p:sp>
    </p:spTree>
  </p:cSld>
</p:notes>
</file>

<file path=ppt/notesSlides/notesSlide25.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E6B59430-B633-2D1D-A547-D9150663F59F}" type="slidenum">
              <a:rPr/>
              <a:t/>
            </a:fld>
            <a:endParaRPr/>
          </a:p>
        </p:txBody>
      </p:sp>
    </p:spTree>
  </p:cSld>
</p:notes>
</file>

<file path=ppt/notesSlides/notesSlide26.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7C74194C-E16E-10E2-6BC9-6CF395B8BCB4}" type="slidenum">
              <a:rPr/>
              <a:t/>
            </a:fld>
            <a:endParaRPr/>
          </a:p>
        </p:txBody>
      </p:sp>
    </p:spTree>
  </p:cSld>
</p:notes>
</file>

<file path=ppt/notesSlides/notesSlide27.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84921C72-C491-F8E0-D27D-DC7069D7F504}" type="slidenum">
              <a:rPr/>
              <a:t/>
            </a:fld>
            <a:endParaRPr/>
          </a:p>
        </p:txBody>
      </p:sp>
    </p:spTree>
  </p:cSld>
</p:notes>
</file>

<file path=ppt/notesSlides/notesSlide28.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FAB24813-5293-88C1-6148-182FFD9CFB4D}" type="slidenum">
              <a:rPr/>
              <a:t/>
            </a:fld>
            <a:endParaRPr/>
          </a:p>
        </p:txBody>
      </p:sp>
    </p:spTree>
  </p:cSld>
</p:notes>
</file>

<file path=ppt/notesSlides/notesSlide29.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534BA01C-50A7-920A-2682-77F0268DBA49}" type="slidenum">
              <a:rPr/>
              <a:t/>
            </a:fld>
            <a:endParaRPr/>
          </a:p>
        </p:txBody>
      </p:sp>
    </p:spTree>
  </p:cSld>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DA25C1C1-EA89-A4FF-F0FD-E20292DD4D4F}" type="slidenum">
              <a:rPr/>
              <a:t/>
            </a:fld>
            <a:endParaRPr/>
          </a:p>
        </p:txBody>
      </p:sp>
    </p:spTree>
  </p:cSld>
</p:notes>
</file>

<file path=ppt/notesSlides/notesSlide30.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D2A78C52-6DBF-2043-EFEB-FB4844CA2D3A}" type="slidenum">
              <a:rPr/>
              <a:t/>
            </a:fld>
            <a:endParaRPr/>
          </a:p>
        </p:txBody>
      </p:sp>
    </p:spTree>
  </p:cSld>
</p:notes>
</file>

<file path=ppt/notesSlides/notesSlide31.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1121F345-B629-1DEE-42D5-4C6B3DD6EABB}" type="slidenum">
              <a:rPr/>
              <a:t/>
            </a:fld>
            <a:endParaRPr/>
          </a:p>
        </p:txBody>
      </p:sp>
    </p:spTree>
  </p:cSld>
</p:notes>
</file>

<file path=ppt/notesSlides/notesSlide32.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2D273BDB-C95E-047B-9231-4B32F700A23C}" type="slidenum">
              <a:rPr/>
              <a:t/>
            </a:fld>
            <a:endParaRPr/>
          </a:p>
        </p:txBody>
      </p:sp>
    </p:spTree>
  </p:cSld>
</p:notes>
</file>

<file path=ppt/notesSlides/notesSlide33.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DA339DF7-5A77-BDEA-7947-E31E6E760969}" type="slidenum">
              <a:rPr/>
              <a:t/>
            </a:fld>
            <a:endParaRPr/>
          </a:p>
        </p:txBody>
      </p:sp>
    </p:spTree>
  </p:cSld>
</p:notes>
</file>

<file path=ppt/notesSlides/notesSlide34.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9FB13C1E-63E2-52C8-49BD-B5881B8C9166}" type="slidenum">
              <a:rPr/>
              <a:t/>
            </a:fld>
            <a:endParaRPr/>
          </a:p>
        </p:txBody>
      </p:sp>
    </p:spTree>
  </p:cSld>
</p:notes>
</file>

<file path=ppt/notesSlides/notesSlide35.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D0B22DD1-224C-064C-2B98-1BAB24592F6B}" type="slidenum">
              <a:rPr/>
              <a:t/>
            </a:fld>
            <a:endParaRPr/>
          </a:p>
        </p:txBody>
      </p:sp>
    </p:spTree>
  </p:cSld>
</p:notes>
</file>

<file path=ppt/notesSlides/notesSlide36.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E5A3743C-35C1-1266-8C18-206FF8DF3CE3}" type="slidenum">
              <a:rPr/>
              <a:t/>
            </a:fld>
            <a:endParaRPr/>
          </a:p>
        </p:txBody>
      </p:sp>
    </p:spTree>
  </p:cSld>
</p:notes>
</file>

<file path=ppt/notesSlides/notesSlide37.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3753EB53-2E1C-4A69-B960-01E544F576B0}" type="slidenum">
              <a:rPr/>
              <a:t/>
            </a:fld>
            <a:endParaRPr/>
          </a:p>
        </p:txBody>
      </p:sp>
    </p:spTree>
  </p:cSld>
</p:notes>
</file>

<file path=ppt/notesSlides/notesSlide38.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CC55EBD1-B649-2240-52F9-ECDF694A942E}" type="slidenum">
              <a:rPr/>
              <a:t/>
            </a:fld>
            <a:endParaRPr/>
          </a:p>
        </p:txBody>
      </p:sp>
    </p:spTree>
  </p:cSld>
</p:notes>
</file>

<file path=ppt/notesSlides/notesSlide39.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F3494AD0-4976-4772-D13A-86426894B747}" type="slidenum">
              <a:rPr/>
              <a:t/>
            </a:fld>
            <a:endParaRPr/>
          </a:p>
        </p:txBody>
      </p:sp>
    </p:spTree>
  </p:cSld>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2DE1EF3F-9393-4BE1-D7B9-F6C43A3C015D}" type="slidenum">
              <a:rPr/>
              <a:t/>
            </a:fld>
            <a:endParaRPr/>
          </a:p>
        </p:txBody>
      </p:sp>
    </p:spTree>
  </p:cSld>
</p:notes>
</file>

<file path=ppt/notesSlides/notesSlide40.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EC5D478A-EBB9-7C45-5239-C5C35D63E9C1}" type="slidenum">
              <a:rPr/>
              <a:t/>
            </a:fld>
            <a:endParaRPr/>
          </a:p>
        </p:txBody>
      </p:sp>
    </p:spTree>
  </p:cSld>
</p:notes>
</file>

<file path=ppt/notesSlides/notesSlide41.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5022C0F7-A3D2-3AF6-1B52-B5A787DA3BBC}" type="slidenum">
              <a:rPr/>
              <a:t/>
            </a:fld>
            <a:endParaRPr/>
          </a:p>
        </p:txBody>
      </p:sp>
    </p:spTree>
  </p:cSld>
</p:notes>
</file>

<file path=ppt/notesSlides/notesSlide42.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3074673C-25C6-429F-7F97-FD1F0BEF01BE}" type="slidenum">
              <a:rPr/>
              <a:t/>
            </a:fld>
            <a:endParaRPr/>
          </a:p>
        </p:txBody>
      </p:sp>
    </p:spTree>
  </p:cSld>
</p:notes>
</file>

<file path=ppt/notesSlides/notesSlide43.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8E120612-7226-8031-50FF-EF36634B6237}" type="slidenum">
              <a:rPr/>
              <a:t/>
            </a:fld>
            <a:endParaRPr/>
          </a:p>
        </p:txBody>
      </p:sp>
    </p:spTree>
  </p:cSld>
</p:notes>
</file>

<file path=ppt/notesSlides/notesSlide44.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7E740733-ADCF-2B48-B4FD-D95059B6A898}" type="slidenum">
              <a:rPr/>
              <a:t/>
            </a:fld>
            <a:endParaRPr/>
          </a:p>
        </p:txBody>
      </p:sp>
    </p:spTree>
  </p:cSld>
</p:notes>
</file>

<file path=ppt/notesSlides/notesSlide45.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FAD0F865-0D37-E9CA-D481-EA11B2CD8E11}" type="slidenum">
              <a:rPr/>
              <a:t/>
            </a:fld>
            <a:endParaRPr/>
          </a:p>
        </p:txBody>
      </p:sp>
    </p:spTree>
  </p:cSld>
</p:notes>
</file>

<file path=ppt/notesSlides/notesSlide46.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94ED9604-DE59-B1D6-67BB-7F9BF26E104D}" type="slidenum">
              <a:rPr/>
              <a:t/>
            </a:fld>
            <a:endParaRPr/>
          </a:p>
        </p:txBody>
      </p:sp>
    </p:spTree>
  </p:cSld>
</p:notes>
</file>

<file path=ppt/notesSlides/notesSlide47.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B3298C0B-B5F8-8270-058F-632630471C65}" type="slidenum">
              <a:rPr/>
              <a:t/>
            </a:fld>
            <a:endParaRPr/>
          </a:p>
        </p:txBody>
      </p:sp>
    </p:spTree>
  </p:cSld>
</p:notes>
</file>

<file path=ppt/notesSlides/notesSlide48.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lang="en-US"/>
          </a:p>
        </p:txBody>
      </p:sp>
      <p:sp>
        <p:nvSpPr>
          <p:cNvPr id="4" name="Slide Number Placeholder 3"/>
          <p:cNvSpPr>
            <a:spLocks noGrp="1"/>
          </p:cNvSpPr>
          <p:nvPr>
            <p:ph type="sldNum" sz="quarter" idx="5"/>
          </p:nvPr>
        </p:nvSpPr>
        <p:spPr bwMode="auto"/>
        <p:txBody>
          <a:bodyPr/>
          <a:lstStyle/>
          <a:p>
            <a:pPr>
              <a:defRPr/>
            </a:pPr>
            <a:fld id="{EEBDA0E2-FEBD-4B65-8F16-724CF984F377}" type="slidenum">
              <a:rPr lang="en-US"/>
              <a:t>46</a:t>
            </a:fld>
            <a:endParaRPr lang="en-US"/>
          </a:p>
        </p:txBody>
      </p:sp>
    </p:spTree>
  </p:cSld>
</p:notes>
</file>

<file path=ppt/notesSlides/notesSlide49.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8E0030AF-ED07-4A2D-3E5B-71C147EC076E}" type="slidenum">
              <a:rPr/>
              <a:t/>
            </a:fld>
            <a:endParaRPr/>
          </a:p>
        </p:txBody>
      </p:sp>
    </p:spTree>
  </p:cSld>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345007C1-2910-A014-CF04-7F7AB1743E2C}" type="slidenum">
              <a:rPr/>
              <a:t/>
            </a:fld>
            <a:endParaRPr/>
          </a:p>
        </p:txBody>
      </p:sp>
    </p:spTree>
  </p:cSld>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marL="0" indent="0">
              <a:buNone/>
              <a:defRPr/>
            </a:pPr>
            <a:endParaRPr lang="en-US"/>
          </a:p>
        </p:txBody>
      </p:sp>
      <p:sp>
        <p:nvSpPr>
          <p:cNvPr id="4" name="Slide Number Placeholder 3"/>
          <p:cNvSpPr>
            <a:spLocks noGrp="1"/>
          </p:cNvSpPr>
          <p:nvPr>
            <p:ph type="sldNum" sz="quarter" idx="5"/>
          </p:nvPr>
        </p:nvSpPr>
        <p:spPr bwMode="auto"/>
        <p:txBody>
          <a:bodyPr/>
          <a:lstStyle/>
          <a:p>
            <a:pPr>
              <a:defRPr/>
            </a:pPr>
            <a:fld id="{EEBDA0E2-FEBD-4B65-8F16-724CF984F377}" type="slidenum">
              <a:rPr lang="en-US"/>
              <a:t>6</a:t>
            </a:fld>
            <a:endParaRPr lang="en-US"/>
          </a:p>
        </p:txBody>
      </p:sp>
    </p:spTree>
  </p:cSld>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0C40A663-288C-4FBB-2A3A-FDF548BABDA0}" type="slidenum">
              <a:rPr/>
              <a:t/>
            </a:fld>
            <a:endParaRPr/>
          </a:p>
        </p:txBody>
      </p:sp>
    </p:spTree>
  </p:cSld>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91AD4356-7D10-6DD2-887D-347674B0A245}" type="slidenum">
              <a:rPr/>
              <a:t/>
            </a:fld>
            <a:endParaRPr/>
          </a:p>
        </p:txBody>
      </p:sp>
    </p:spTree>
  </p:cSld>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6240C6BA-295E-01DA-1F77-87DD99752388}" type="slidenum">
              <a:rPr/>
              <a:t/>
            </a:fld>
            <a:endParaRPr/>
          </a:p>
        </p:txBody>
      </p:sp>
    </p:spTree>
  </p:cSld>
</p:notes>
</file>

<file path=ppt/slideLayouts/_rels/slideLayout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userDrawn="1">
  <p:cSld name="Title Slide">
    <p:spTree>
      <p:nvGrpSpPr>
        <p:cNvPr id="1" name=""/>
        <p:cNvGrpSpPr/>
        <p:nvPr/>
      </p:nvGrpSpPr>
      <p:grpSpPr bwMode="auto">
        <a:xfrm>
          <a:off x="0" y="0"/>
          <a:ext cx="0" cy="0"/>
          <a:chOff x="0" y="0"/>
          <a:chExt cx="0" cy="0"/>
        </a:xfrm>
      </p:grpSpPr>
      <p:sp>
        <p:nvSpPr>
          <p:cNvPr id="6" name="Slide Number Placeholder 5"/>
          <p:cNvSpPr>
            <a:spLocks noGrp="1"/>
          </p:cNvSpPr>
          <p:nvPr>
            <p:ph type="sldNum" sz="quarter" idx="12"/>
          </p:nvPr>
        </p:nvSpPr>
        <p:spPr bwMode="auto"/>
        <p:txBody>
          <a:bodyPr/>
          <a:lstStyle/>
          <a:p>
            <a:pPr>
              <a:defRPr/>
            </a:pPr>
            <a:fld id="{A190C97C-0095-2443-AC12-FA4CBA4ACD4D}" type="slidenum">
              <a:rPr lang="en-US"/>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vertTx" userDrawn="1">
  <p:cSld name="Title and Vertical Text">
    <p:spTree>
      <p:nvGrpSpPr>
        <p:cNvPr id="1" name=""/>
        <p:cNvGrpSpPr/>
        <p:nvPr/>
      </p:nvGrpSpPr>
      <p:grpSpPr bwMode="auto">
        <a:xfrm>
          <a:off x="0" y="0"/>
          <a:ext cx="0" cy="0"/>
          <a:chOff x="0" y="0"/>
          <a:chExt cx="0" cy="0"/>
        </a:xfrm>
      </p:grpSpPr>
      <p:sp>
        <p:nvSpPr>
          <p:cNvPr id="2" name="Title 1"/>
          <p:cNvSpPr>
            <a:spLocks noGrp="1"/>
          </p:cNvSpPr>
          <p:nvPr>
            <p:ph type="title"/>
          </p:nvPr>
        </p:nvSpPr>
        <p:spPr bwMode="auto">
          <a:xfrm>
            <a:off x="838200" y="365125"/>
            <a:ext cx="10515600" cy="1325563"/>
          </a:xfrm>
          <a:prstGeom prst="rect">
            <a:avLst/>
          </a:prstGeom>
        </p:spPr>
        <p:txBody>
          <a:bodyPr/>
          <a:lstStyle/>
          <a:p>
            <a:pPr>
              <a:defRPr/>
            </a:pPr>
            <a:r>
              <a:rPr lang="en-US"/>
              <a:t>Click to edit Master title style</a:t>
            </a:r>
            <a:endParaRPr/>
          </a:p>
        </p:txBody>
      </p:sp>
      <p:sp>
        <p:nvSpPr>
          <p:cNvPr id="3" name="Vertical Text Placeholder 2"/>
          <p:cNvSpPr>
            <a:spLocks noGrp="1"/>
          </p:cNvSpPr>
          <p:nvPr>
            <p:ph type="body" orient="vert" idx="1"/>
          </p:nvPr>
        </p:nvSpPr>
        <p:spPr bwMode="auto">
          <a:xfrm>
            <a:off x="838200" y="1825625"/>
            <a:ext cx="10515600" cy="4351338"/>
          </a:xfrm>
          <a:prstGeom prst="rect">
            <a:avLst/>
          </a:prstGeom>
        </p:spPr>
        <p:txBody>
          <a:bodyPr vert="eaVert"/>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a:p>
        </p:txBody>
      </p:sp>
      <p:sp>
        <p:nvSpPr>
          <p:cNvPr id="4" name="Date Placeholder 3"/>
          <p:cNvSpPr>
            <a:spLocks noGrp="1"/>
          </p:cNvSpPr>
          <p:nvPr>
            <p:ph type="dt" sz="half" idx="10"/>
          </p:nvPr>
        </p:nvSpPr>
        <p:spPr bwMode="auto">
          <a:xfrm>
            <a:off x="838200" y="6356350"/>
            <a:ext cx="2743200" cy="365125"/>
          </a:xfrm>
          <a:prstGeom prst="rect">
            <a:avLst/>
          </a:prstGeom>
        </p:spPr>
        <p:txBody>
          <a:bodyPr/>
          <a:lstStyle/>
          <a:p>
            <a:pPr>
              <a:defRPr/>
            </a:pPr>
            <a:fld id="{5E4E5C39-FE1E-4048-9E78-68F07A4195FB}" type="datetimeFigureOut">
              <a:rPr lang="en-US"/>
              <a:t>1/27/22</a:t>
            </a:fld>
            <a:endParaRPr lang="en-US"/>
          </a:p>
        </p:txBody>
      </p:sp>
      <p:sp>
        <p:nvSpPr>
          <p:cNvPr id="5" name="Footer Placeholder 4"/>
          <p:cNvSpPr>
            <a:spLocks noGrp="1"/>
          </p:cNvSpPr>
          <p:nvPr>
            <p:ph type="ftr" sz="quarter" idx="11"/>
          </p:nvPr>
        </p:nvSpPr>
        <p:spPr bwMode="auto">
          <a:xfrm>
            <a:off x="4038600" y="6356350"/>
            <a:ext cx="4114800" cy="365125"/>
          </a:xfrm>
          <a:prstGeom prst="rect">
            <a:avLst/>
          </a:prstGeom>
        </p:spPr>
        <p:txBody>
          <a:bodyPr/>
          <a:lstStyle/>
          <a:p>
            <a:pPr>
              <a:defRPr/>
            </a:pPr>
            <a:endParaRPr lang="en-US"/>
          </a:p>
        </p:txBody>
      </p:sp>
      <p:sp>
        <p:nvSpPr>
          <p:cNvPr id="6" name="Slide Number Placeholder 5"/>
          <p:cNvSpPr>
            <a:spLocks noGrp="1"/>
          </p:cNvSpPr>
          <p:nvPr>
            <p:ph type="sldNum" sz="quarter" idx="12"/>
          </p:nvPr>
        </p:nvSpPr>
        <p:spPr bwMode="auto"/>
        <p:txBody>
          <a:bodyPr/>
          <a:lstStyle/>
          <a:p>
            <a:pPr>
              <a:defRPr/>
            </a:pPr>
            <a:fld id="{A190C97C-0095-2443-AC12-FA4CBA4ACD4D}" type="slidenum">
              <a:rPr lang="en-US"/>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vertTitleAndTx" userDrawn="1">
  <p:cSld name="Vertical Title and Text">
    <p:spTree>
      <p:nvGrpSpPr>
        <p:cNvPr id="1" name=""/>
        <p:cNvGrpSpPr/>
        <p:nvPr/>
      </p:nvGrpSpPr>
      <p:grpSpPr bwMode="auto">
        <a:xfrm>
          <a:off x="0" y="0"/>
          <a:ext cx="0" cy="0"/>
          <a:chOff x="0" y="0"/>
          <a:chExt cx="0" cy="0"/>
        </a:xfrm>
      </p:grpSpPr>
      <p:sp>
        <p:nvSpPr>
          <p:cNvPr id="2" name="Vertical Title 1"/>
          <p:cNvSpPr>
            <a:spLocks noGrp="1"/>
          </p:cNvSpPr>
          <p:nvPr>
            <p:ph type="title" orient="vert"/>
          </p:nvPr>
        </p:nvSpPr>
        <p:spPr bwMode="auto">
          <a:xfrm>
            <a:off x="8724900" y="365125"/>
            <a:ext cx="2628900" cy="5811838"/>
          </a:xfrm>
          <a:prstGeom prst="rect">
            <a:avLst/>
          </a:prstGeom>
        </p:spPr>
        <p:txBody>
          <a:bodyPr vert="eaVert"/>
          <a:lstStyle/>
          <a:p>
            <a:pPr>
              <a:defRPr/>
            </a:pPr>
            <a:r>
              <a:rPr lang="en-US"/>
              <a:t>Click to edit Master title style</a:t>
            </a:r>
            <a:endParaRPr/>
          </a:p>
        </p:txBody>
      </p:sp>
      <p:sp>
        <p:nvSpPr>
          <p:cNvPr id="3" name="Vertical Text Placeholder 2"/>
          <p:cNvSpPr>
            <a:spLocks noGrp="1"/>
          </p:cNvSpPr>
          <p:nvPr>
            <p:ph type="body" orient="vert" idx="1"/>
          </p:nvPr>
        </p:nvSpPr>
        <p:spPr bwMode="auto">
          <a:xfrm>
            <a:off x="838200" y="365125"/>
            <a:ext cx="7734300" cy="5811838"/>
          </a:xfrm>
          <a:prstGeom prst="rect">
            <a:avLst/>
          </a:prstGeom>
        </p:spPr>
        <p:txBody>
          <a:bodyPr vert="eaVert"/>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a:p>
        </p:txBody>
      </p:sp>
      <p:sp>
        <p:nvSpPr>
          <p:cNvPr id="4" name="Date Placeholder 3"/>
          <p:cNvSpPr>
            <a:spLocks noGrp="1"/>
          </p:cNvSpPr>
          <p:nvPr>
            <p:ph type="dt" sz="half" idx="10"/>
          </p:nvPr>
        </p:nvSpPr>
        <p:spPr bwMode="auto">
          <a:xfrm>
            <a:off x="838200" y="6356350"/>
            <a:ext cx="2743200" cy="365125"/>
          </a:xfrm>
          <a:prstGeom prst="rect">
            <a:avLst/>
          </a:prstGeom>
        </p:spPr>
        <p:txBody>
          <a:bodyPr/>
          <a:lstStyle/>
          <a:p>
            <a:pPr>
              <a:defRPr/>
            </a:pPr>
            <a:fld id="{5E4E5C39-FE1E-4048-9E78-68F07A4195FB}" type="datetimeFigureOut">
              <a:rPr lang="en-US"/>
              <a:t>1/27/22</a:t>
            </a:fld>
            <a:endParaRPr lang="en-US"/>
          </a:p>
        </p:txBody>
      </p:sp>
      <p:sp>
        <p:nvSpPr>
          <p:cNvPr id="5" name="Footer Placeholder 4"/>
          <p:cNvSpPr>
            <a:spLocks noGrp="1"/>
          </p:cNvSpPr>
          <p:nvPr>
            <p:ph type="ftr" sz="quarter" idx="11"/>
          </p:nvPr>
        </p:nvSpPr>
        <p:spPr bwMode="auto">
          <a:xfrm>
            <a:off x="4038600" y="6356350"/>
            <a:ext cx="4114800" cy="365125"/>
          </a:xfrm>
          <a:prstGeom prst="rect">
            <a:avLst/>
          </a:prstGeom>
        </p:spPr>
        <p:txBody>
          <a:bodyPr/>
          <a:lstStyle/>
          <a:p>
            <a:pPr>
              <a:defRPr/>
            </a:pPr>
            <a:endParaRPr lang="en-US"/>
          </a:p>
        </p:txBody>
      </p:sp>
      <p:sp>
        <p:nvSpPr>
          <p:cNvPr id="6" name="Slide Number Placeholder 5"/>
          <p:cNvSpPr>
            <a:spLocks noGrp="1"/>
          </p:cNvSpPr>
          <p:nvPr>
            <p:ph type="sldNum" sz="quarter" idx="12"/>
          </p:nvPr>
        </p:nvSpPr>
        <p:spPr bwMode="auto"/>
        <p:txBody>
          <a:bodyPr/>
          <a:lstStyle/>
          <a:p>
            <a:pPr>
              <a:defRPr/>
            </a:pPr>
            <a:fld id="{A190C97C-0095-2443-AC12-FA4CBA4ACD4D}" type="slidenum">
              <a:rPr lang="en-US"/>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0" showMasterPhAnim="0" showMasterSp="0" userDrawn="1">
  <p:cSld name="1_Blank">
    <p:spTree>
      <p:nvGrpSpPr>
        <p:cNvPr id="1" name=""/>
        <p:cNvGrpSpPr/>
        <p:nvPr/>
      </p:nvGrpSpPr>
      <p:grpSpPr bwMode="auto">
        <a:xfrm>
          <a:off x="0" y="0"/>
          <a:ext cx="0" cy="0"/>
          <a:chOff x="0" y="0"/>
          <a:chExt cx="0" cy="0"/>
        </a:xfrm>
      </p:grpSpPr>
      <p:sp>
        <p:nvSpPr>
          <p:cNvPr id="9" name="Title 1"/>
          <p:cNvSpPr>
            <a:spLocks noGrp="1"/>
          </p:cNvSpPr>
          <p:nvPr>
            <p:ph type="ctrTitle"/>
          </p:nvPr>
        </p:nvSpPr>
        <p:spPr bwMode="auto">
          <a:xfrm>
            <a:off x="1524000" y="1122363"/>
            <a:ext cx="9144000" cy="2387600"/>
          </a:xfrm>
          <a:prstGeom prst="rect">
            <a:avLst/>
          </a:prstGeom>
        </p:spPr>
        <p:txBody>
          <a:bodyPr anchor="b">
            <a:normAutofit/>
          </a:bodyPr>
          <a:lstStyle>
            <a:lvl1pPr algn="ctr">
              <a:defRPr sz="4800">
                <a:solidFill>
                  <a:srgbClr val="005493"/>
                </a:solidFill>
                <a:latin typeface="IBM Plex Mono SemiBold"/>
                <a:ea typeface="IBM Plex Mono SemiBold"/>
                <a:cs typeface="IBM Plex Mono SemiBold"/>
              </a:defRPr>
            </a:lvl1pPr>
          </a:lstStyle>
          <a:p>
            <a:pPr>
              <a:defRPr/>
            </a:pPr>
            <a:r>
              <a:rPr lang="en-US"/>
              <a:t>Click to edit Master title style</a:t>
            </a:r>
            <a:endParaRPr/>
          </a:p>
        </p:txBody>
      </p:sp>
      <p:sp>
        <p:nvSpPr>
          <p:cNvPr id="2" name="Footer Placeholder 1"/>
          <p:cNvSpPr>
            <a:spLocks noGrp="1"/>
          </p:cNvSpPr>
          <p:nvPr>
            <p:ph type="ftr" sz="quarter" idx="10"/>
          </p:nvPr>
        </p:nvSpPr>
        <p:spPr bwMode="auto">
          <a:xfrm>
            <a:off x="4038600" y="6356350"/>
            <a:ext cx="4114800" cy="365125"/>
          </a:xfrm>
          <a:prstGeom prst="rect">
            <a:avLst/>
          </a:prstGeom>
        </p:spPr>
        <p:txBody>
          <a:bodyPr/>
          <a:lstStyle/>
          <a:p>
            <a:pPr>
              <a:defRPr/>
            </a:pPr>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0" showMasterPhAnim="0" userDrawn="1">
  <p:cSld name="1_Vertical Title and Text">
    <p:spTree>
      <p:nvGrpSpPr>
        <p:cNvPr id="1" name=""/>
        <p:cNvGrpSpPr/>
        <p:nvPr/>
      </p:nvGrpSpPr>
      <p:grpSpPr bwMode="auto">
        <a:xfrm>
          <a:off x="0" y="0"/>
          <a:ext cx="0" cy="0"/>
          <a:chOff x="0" y="0"/>
          <a:chExt cx="0" cy="0"/>
        </a:xfrm>
      </p:grpSpPr>
      <p:sp>
        <p:nvSpPr>
          <p:cNvPr id="3" name="Vertical Text Placeholder 2"/>
          <p:cNvSpPr>
            <a:spLocks noGrp="1"/>
          </p:cNvSpPr>
          <p:nvPr>
            <p:ph type="body" orient="vert" idx="1"/>
          </p:nvPr>
        </p:nvSpPr>
        <p:spPr bwMode="auto">
          <a:xfrm>
            <a:off x="838200" y="365125"/>
            <a:ext cx="7734300" cy="5811838"/>
          </a:xfrm>
          <a:prstGeom prst="rect">
            <a:avLst/>
          </a:prstGeom>
        </p:spPr>
        <p:txBody>
          <a:bodyPr vert="eaVert"/>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a:p>
        </p:txBody>
      </p:sp>
      <p:sp>
        <p:nvSpPr>
          <p:cNvPr id="4" name="Footer Placeholder 3"/>
          <p:cNvSpPr>
            <a:spLocks noGrp="1"/>
          </p:cNvSpPr>
          <p:nvPr>
            <p:ph type="ftr" sz="quarter" idx="10"/>
          </p:nvPr>
        </p:nvSpPr>
        <p:spPr bwMode="auto">
          <a:xfrm>
            <a:off x="4038600" y="6356350"/>
            <a:ext cx="4114800" cy="365125"/>
          </a:xfrm>
          <a:prstGeom prst="rect">
            <a:avLst/>
          </a:prstGeom>
        </p:spPr>
        <p:txBody>
          <a:bodyPr/>
          <a:lstStyle/>
          <a:p>
            <a:pPr>
              <a:defRPr/>
            </a:pPr>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obj" userDrawn="1">
  <p:cSld name="Title and Content">
    <p:spTree>
      <p:nvGrpSpPr>
        <p:cNvPr id="1" name=""/>
        <p:cNvGrpSpPr/>
        <p:nvPr/>
      </p:nvGrpSpPr>
      <p:grpSpPr bwMode="auto">
        <a:xfrm>
          <a:off x="0" y="0"/>
          <a:ext cx="0" cy="0"/>
          <a:chOff x="0" y="0"/>
          <a:chExt cx="0" cy="0"/>
        </a:xfrm>
      </p:grpSpPr>
      <p:sp>
        <p:nvSpPr>
          <p:cNvPr id="2" name="Title 1"/>
          <p:cNvSpPr>
            <a:spLocks noGrp="1"/>
          </p:cNvSpPr>
          <p:nvPr>
            <p:ph type="title"/>
          </p:nvPr>
        </p:nvSpPr>
        <p:spPr bwMode="auto">
          <a:xfrm>
            <a:off x="838200" y="365125"/>
            <a:ext cx="10515600" cy="1325563"/>
          </a:xfrm>
          <a:prstGeom prst="rect">
            <a:avLst/>
          </a:prstGeom>
        </p:spPr>
        <p:txBody>
          <a:bodyPr/>
          <a:lstStyle/>
          <a:p>
            <a:pPr>
              <a:defRPr/>
            </a:pPr>
            <a:r>
              <a:rPr lang="en-US"/>
              <a:t>Click to edit Master title style</a:t>
            </a:r>
            <a:endParaRPr/>
          </a:p>
        </p:txBody>
      </p:sp>
      <p:sp>
        <p:nvSpPr>
          <p:cNvPr id="3" name="Content Placeholder 2"/>
          <p:cNvSpPr>
            <a:spLocks noGrp="1"/>
          </p:cNvSpPr>
          <p:nvPr>
            <p:ph idx="1"/>
          </p:nvPr>
        </p:nvSpPr>
        <p:spPr bwMode="auto">
          <a:xfrm>
            <a:off x="838200" y="1825625"/>
            <a:ext cx="10515600" cy="4351338"/>
          </a:xfrm>
          <a:prstGeom prst="rect">
            <a:avLst/>
          </a:prstGeom>
        </p:spPr>
        <p:txBody>
          <a:body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a:p>
        </p:txBody>
      </p:sp>
      <p:sp>
        <p:nvSpPr>
          <p:cNvPr id="4" name="Date Placeholder 3"/>
          <p:cNvSpPr>
            <a:spLocks noGrp="1"/>
          </p:cNvSpPr>
          <p:nvPr>
            <p:ph type="dt" sz="half" idx="10"/>
          </p:nvPr>
        </p:nvSpPr>
        <p:spPr bwMode="auto">
          <a:xfrm>
            <a:off x="838200" y="6356350"/>
            <a:ext cx="2743200" cy="365125"/>
          </a:xfrm>
          <a:prstGeom prst="rect">
            <a:avLst/>
          </a:prstGeom>
        </p:spPr>
        <p:txBody>
          <a:bodyPr/>
          <a:lstStyle/>
          <a:p>
            <a:pPr>
              <a:defRPr/>
            </a:pPr>
            <a:fld id="{5E4E5C39-FE1E-4048-9E78-68F07A4195FB}" type="datetimeFigureOut">
              <a:rPr lang="en-US"/>
              <a:t>1/27/22</a:t>
            </a:fld>
            <a:endParaRPr lang="en-US"/>
          </a:p>
        </p:txBody>
      </p:sp>
      <p:sp>
        <p:nvSpPr>
          <p:cNvPr id="5" name="Footer Placeholder 4"/>
          <p:cNvSpPr>
            <a:spLocks noGrp="1"/>
          </p:cNvSpPr>
          <p:nvPr>
            <p:ph type="ftr" sz="quarter" idx="11"/>
          </p:nvPr>
        </p:nvSpPr>
        <p:spPr bwMode="auto">
          <a:xfrm>
            <a:off x="4038600" y="6356350"/>
            <a:ext cx="4114800" cy="365125"/>
          </a:xfrm>
          <a:prstGeom prst="rect">
            <a:avLst/>
          </a:prstGeom>
        </p:spPr>
        <p:txBody>
          <a:bodyPr/>
          <a:lstStyle/>
          <a:p>
            <a:pPr>
              <a:defRPr/>
            </a:pPr>
            <a:endParaRPr lang="en-US"/>
          </a:p>
        </p:txBody>
      </p:sp>
      <p:sp>
        <p:nvSpPr>
          <p:cNvPr id="6" name="Slide Number Placeholder 5"/>
          <p:cNvSpPr>
            <a:spLocks noGrp="1"/>
          </p:cNvSpPr>
          <p:nvPr>
            <p:ph type="sldNum" sz="quarter" idx="12"/>
          </p:nvPr>
        </p:nvSpPr>
        <p:spPr bwMode="auto"/>
        <p:txBody>
          <a:bodyPr/>
          <a:lstStyle/>
          <a:p>
            <a:pPr>
              <a:defRPr/>
            </a:pPr>
            <a:fld id="{A190C97C-0095-2443-AC12-FA4CBA4ACD4D}" type="slidenum">
              <a:rPr lang="en-US"/>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secHead" userDrawn="1">
  <p:cSld name="Section Header">
    <p:spTree>
      <p:nvGrpSpPr>
        <p:cNvPr id="1" name=""/>
        <p:cNvGrpSpPr/>
        <p:nvPr/>
      </p:nvGrpSpPr>
      <p:grpSpPr bwMode="auto">
        <a:xfrm>
          <a:off x="0" y="0"/>
          <a:ext cx="0" cy="0"/>
          <a:chOff x="0" y="0"/>
          <a:chExt cx="0" cy="0"/>
        </a:xfrm>
      </p:grpSpPr>
      <p:sp>
        <p:nvSpPr>
          <p:cNvPr id="2" name="Title 1"/>
          <p:cNvSpPr>
            <a:spLocks noGrp="1"/>
          </p:cNvSpPr>
          <p:nvPr>
            <p:ph type="title"/>
          </p:nvPr>
        </p:nvSpPr>
        <p:spPr bwMode="auto">
          <a:xfrm>
            <a:off x="831850" y="1709738"/>
            <a:ext cx="10515600" cy="2852737"/>
          </a:xfrm>
          <a:prstGeom prst="rect">
            <a:avLst/>
          </a:prstGeom>
        </p:spPr>
        <p:txBody>
          <a:bodyPr anchor="b"/>
          <a:lstStyle>
            <a:lvl1pPr>
              <a:defRPr sz="6000"/>
            </a:lvl1pPr>
          </a:lstStyle>
          <a:p>
            <a:pPr>
              <a:defRPr/>
            </a:pPr>
            <a:r>
              <a:rPr lang="en-US"/>
              <a:t>Click to edit Master title style</a:t>
            </a:r>
            <a:endParaRPr/>
          </a:p>
        </p:txBody>
      </p:sp>
      <p:sp>
        <p:nvSpPr>
          <p:cNvPr id="3" name="Text Placeholder 2"/>
          <p:cNvSpPr>
            <a:spLocks noGrp="1"/>
          </p:cNvSpPr>
          <p:nvPr>
            <p:ph type="body" idx="1"/>
          </p:nvPr>
        </p:nvSpPr>
        <p:spPr bwMode="auto">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defRPr/>
            </a:pPr>
            <a:r>
              <a:rPr lang="en-US"/>
              <a:t>Click to edit Master text styles</a:t>
            </a:r>
            <a:endParaRPr/>
          </a:p>
        </p:txBody>
      </p:sp>
      <p:sp>
        <p:nvSpPr>
          <p:cNvPr id="4" name="Date Placeholder 3"/>
          <p:cNvSpPr>
            <a:spLocks noGrp="1"/>
          </p:cNvSpPr>
          <p:nvPr>
            <p:ph type="dt" sz="half" idx="10"/>
          </p:nvPr>
        </p:nvSpPr>
        <p:spPr bwMode="auto">
          <a:xfrm>
            <a:off x="838200" y="6356350"/>
            <a:ext cx="2743200" cy="365125"/>
          </a:xfrm>
          <a:prstGeom prst="rect">
            <a:avLst/>
          </a:prstGeom>
        </p:spPr>
        <p:txBody>
          <a:bodyPr/>
          <a:lstStyle/>
          <a:p>
            <a:pPr>
              <a:defRPr/>
            </a:pPr>
            <a:fld id="{5E4E5C39-FE1E-4048-9E78-68F07A4195FB}" type="datetimeFigureOut">
              <a:rPr lang="en-US"/>
              <a:t>1/27/22</a:t>
            </a:fld>
            <a:endParaRPr lang="en-US"/>
          </a:p>
        </p:txBody>
      </p:sp>
      <p:sp>
        <p:nvSpPr>
          <p:cNvPr id="5" name="Footer Placeholder 4"/>
          <p:cNvSpPr>
            <a:spLocks noGrp="1"/>
          </p:cNvSpPr>
          <p:nvPr>
            <p:ph type="ftr" sz="quarter" idx="11"/>
          </p:nvPr>
        </p:nvSpPr>
        <p:spPr bwMode="auto">
          <a:xfrm>
            <a:off x="4038600" y="6356350"/>
            <a:ext cx="4114800" cy="365125"/>
          </a:xfrm>
          <a:prstGeom prst="rect">
            <a:avLst/>
          </a:prstGeom>
        </p:spPr>
        <p:txBody>
          <a:bodyPr/>
          <a:lstStyle/>
          <a:p>
            <a:pPr>
              <a:defRPr/>
            </a:pPr>
            <a:endParaRPr lang="en-US"/>
          </a:p>
        </p:txBody>
      </p:sp>
      <p:sp>
        <p:nvSpPr>
          <p:cNvPr id="6" name="Slide Number Placeholder 5"/>
          <p:cNvSpPr>
            <a:spLocks noGrp="1"/>
          </p:cNvSpPr>
          <p:nvPr>
            <p:ph type="sldNum" sz="quarter" idx="12"/>
          </p:nvPr>
        </p:nvSpPr>
        <p:spPr bwMode="auto"/>
        <p:txBody>
          <a:bodyPr/>
          <a:lstStyle/>
          <a:p>
            <a:pPr>
              <a:defRPr/>
            </a:pPr>
            <a:fld id="{A190C97C-0095-2443-AC12-FA4CBA4ACD4D}" type="slidenum">
              <a:rPr lang="en-US"/>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twoObj" userDrawn="1">
  <p:cSld name="Two Content">
    <p:spTree>
      <p:nvGrpSpPr>
        <p:cNvPr id="1" name=""/>
        <p:cNvGrpSpPr/>
        <p:nvPr/>
      </p:nvGrpSpPr>
      <p:grpSpPr bwMode="auto">
        <a:xfrm>
          <a:off x="0" y="0"/>
          <a:ext cx="0" cy="0"/>
          <a:chOff x="0" y="0"/>
          <a:chExt cx="0" cy="0"/>
        </a:xfrm>
      </p:grpSpPr>
      <p:sp>
        <p:nvSpPr>
          <p:cNvPr id="2" name="Title 1"/>
          <p:cNvSpPr>
            <a:spLocks noGrp="1"/>
          </p:cNvSpPr>
          <p:nvPr>
            <p:ph type="title"/>
          </p:nvPr>
        </p:nvSpPr>
        <p:spPr bwMode="auto">
          <a:xfrm>
            <a:off x="838200" y="365125"/>
            <a:ext cx="10515600" cy="1325563"/>
          </a:xfrm>
          <a:prstGeom prst="rect">
            <a:avLst/>
          </a:prstGeom>
        </p:spPr>
        <p:txBody>
          <a:bodyPr/>
          <a:lstStyle/>
          <a:p>
            <a:pPr>
              <a:defRPr/>
            </a:pPr>
            <a:r>
              <a:rPr lang="en-US"/>
              <a:t>Click to edit Master title style</a:t>
            </a:r>
            <a:endParaRPr/>
          </a:p>
        </p:txBody>
      </p:sp>
      <p:sp>
        <p:nvSpPr>
          <p:cNvPr id="3" name="Content Placeholder 2"/>
          <p:cNvSpPr>
            <a:spLocks noGrp="1"/>
          </p:cNvSpPr>
          <p:nvPr>
            <p:ph sz="half" idx="1"/>
          </p:nvPr>
        </p:nvSpPr>
        <p:spPr bwMode="auto">
          <a:xfrm>
            <a:off x="838200" y="1825625"/>
            <a:ext cx="5181600" cy="4351338"/>
          </a:xfrm>
          <a:prstGeom prst="rect">
            <a:avLst/>
          </a:prstGeom>
        </p:spPr>
        <p:txBody>
          <a:body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a:p>
        </p:txBody>
      </p:sp>
      <p:sp>
        <p:nvSpPr>
          <p:cNvPr id="4" name="Content Placeholder 3"/>
          <p:cNvSpPr>
            <a:spLocks noGrp="1"/>
          </p:cNvSpPr>
          <p:nvPr>
            <p:ph sz="half" idx="2"/>
          </p:nvPr>
        </p:nvSpPr>
        <p:spPr bwMode="auto">
          <a:xfrm>
            <a:off x="6172200" y="1825625"/>
            <a:ext cx="5181600" cy="4351338"/>
          </a:xfrm>
          <a:prstGeom prst="rect">
            <a:avLst/>
          </a:prstGeom>
        </p:spPr>
        <p:txBody>
          <a:body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a:p>
        </p:txBody>
      </p:sp>
      <p:sp>
        <p:nvSpPr>
          <p:cNvPr id="5" name="Date Placeholder 4"/>
          <p:cNvSpPr>
            <a:spLocks noGrp="1"/>
          </p:cNvSpPr>
          <p:nvPr>
            <p:ph type="dt" sz="half" idx="10"/>
          </p:nvPr>
        </p:nvSpPr>
        <p:spPr bwMode="auto">
          <a:xfrm>
            <a:off x="838200" y="6356350"/>
            <a:ext cx="2743200" cy="365125"/>
          </a:xfrm>
          <a:prstGeom prst="rect">
            <a:avLst/>
          </a:prstGeom>
        </p:spPr>
        <p:txBody>
          <a:bodyPr/>
          <a:lstStyle/>
          <a:p>
            <a:pPr>
              <a:defRPr/>
            </a:pPr>
            <a:fld id="{5E4E5C39-FE1E-4048-9E78-68F07A4195FB}" type="datetimeFigureOut">
              <a:rPr lang="en-US"/>
              <a:t>1/27/22</a:t>
            </a:fld>
            <a:endParaRPr lang="en-US"/>
          </a:p>
        </p:txBody>
      </p:sp>
      <p:sp>
        <p:nvSpPr>
          <p:cNvPr id="6" name="Footer Placeholder 5"/>
          <p:cNvSpPr>
            <a:spLocks noGrp="1"/>
          </p:cNvSpPr>
          <p:nvPr>
            <p:ph type="ftr" sz="quarter" idx="11"/>
          </p:nvPr>
        </p:nvSpPr>
        <p:spPr bwMode="auto">
          <a:xfrm>
            <a:off x="4038600" y="6356350"/>
            <a:ext cx="4114800" cy="365125"/>
          </a:xfrm>
          <a:prstGeom prst="rect">
            <a:avLst/>
          </a:prstGeom>
        </p:spPr>
        <p:txBody>
          <a:bodyPr/>
          <a:lstStyle/>
          <a:p>
            <a:pPr>
              <a:defRPr/>
            </a:pPr>
            <a:endParaRPr lang="en-US"/>
          </a:p>
        </p:txBody>
      </p:sp>
      <p:sp>
        <p:nvSpPr>
          <p:cNvPr id="7" name="Slide Number Placeholder 6"/>
          <p:cNvSpPr>
            <a:spLocks noGrp="1"/>
          </p:cNvSpPr>
          <p:nvPr>
            <p:ph type="sldNum" sz="quarter" idx="12"/>
          </p:nvPr>
        </p:nvSpPr>
        <p:spPr bwMode="auto"/>
        <p:txBody>
          <a:bodyPr/>
          <a:lstStyle/>
          <a:p>
            <a:pPr>
              <a:defRPr/>
            </a:pPr>
            <a:fld id="{A190C97C-0095-2443-AC12-FA4CBA4ACD4D}" type="slidenum">
              <a:rPr lang="en-US"/>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twoTxTwoObj" userDrawn="1">
  <p:cSld name="Comparison">
    <p:spTree>
      <p:nvGrpSpPr>
        <p:cNvPr id="1" name=""/>
        <p:cNvGrpSpPr/>
        <p:nvPr/>
      </p:nvGrpSpPr>
      <p:grpSpPr bwMode="auto">
        <a:xfrm>
          <a:off x="0" y="0"/>
          <a:ext cx="0" cy="0"/>
          <a:chOff x="0" y="0"/>
          <a:chExt cx="0" cy="0"/>
        </a:xfrm>
      </p:grpSpPr>
      <p:sp>
        <p:nvSpPr>
          <p:cNvPr id="2" name="Title 1"/>
          <p:cNvSpPr>
            <a:spLocks noGrp="1"/>
          </p:cNvSpPr>
          <p:nvPr>
            <p:ph type="title"/>
          </p:nvPr>
        </p:nvSpPr>
        <p:spPr bwMode="auto">
          <a:xfrm>
            <a:off x="839788" y="365125"/>
            <a:ext cx="10515600" cy="1325563"/>
          </a:xfrm>
          <a:prstGeom prst="rect">
            <a:avLst/>
          </a:prstGeom>
        </p:spPr>
        <p:txBody>
          <a:bodyPr/>
          <a:lstStyle/>
          <a:p>
            <a:pPr>
              <a:defRPr/>
            </a:pPr>
            <a:r>
              <a:rPr lang="en-US"/>
              <a:t>Click to edit Master title style</a:t>
            </a:r>
            <a:endParaRPr/>
          </a:p>
        </p:txBody>
      </p:sp>
      <p:sp>
        <p:nvSpPr>
          <p:cNvPr id="3" name="Text Placeholder 2"/>
          <p:cNvSpPr>
            <a:spLocks noGrp="1"/>
          </p:cNvSpPr>
          <p:nvPr>
            <p:ph type="body" idx="1"/>
          </p:nvPr>
        </p:nvSpPr>
        <p:spPr bwMode="auto">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defRPr/>
            </a:pPr>
            <a:r>
              <a:rPr lang="en-US"/>
              <a:t>Click to edit Master text styles</a:t>
            </a:r>
            <a:endParaRPr/>
          </a:p>
        </p:txBody>
      </p:sp>
      <p:sp>
        <p:nvSpPr>
          <p:cNvPr id="4" name="Content Placeholder 3"/>
          <p:cNvSpPr>
            <a:spLocks noGrp="1"/>
          </p:cNvSpPr>
          <p:nvPr>
            <p:ph sz="half" idx="2"/>
          </p:nvPr>
        </p:nvSpPr>
        <p:spPr bwMode="auto">
          <a:xfrm>
            <a:off x="839788" y="2505074"/>
            <a:ext cx="5157787" cy="3684588"/>
          </a:xfrm>
          <a:prstGeom prst="rect">
            <a:avLst/>
          </a:prstGeom>
        </p:spPr>
        <p:txBody>
          <a:body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a:p>
        </p:txBody>
      </p:sp>
      <p:sp>
        <p:nvSpPr>
          <p:cNvPr id="5" name="Text Placeholder 4"/>
          <p:cNvSpPr>
            <a:spLocks noGrp="1"/>
          </p:cNvSpPr>
          <p:nvPr>
            <p:ph type="body" sz="quarter" idx="3"/>
          </p:nvPr>
        </p:nvSpPr>
        <p:spPr bwMode="auto">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defRPr/>
            </a:pPr>
            <a:r>
              <a:rPr lang="en-US"/>
              <a:t>Click to edit Master text styles</a:t>
            </a:r>
            <a:endParaRPr/>
          </a:p>
        </p:txBody>
      </p:sp>
      <p:sp>
        <p:nvSpPr>
          <p:cNvPr id="6" name="Content Placeholder 5"/>
          <p:cNvSpPr>
            <a:spLocks noGrp="1"/>
          </p:cNvSpPr>
          <p:nvPr>
            <p:ph sz="quarter" idx="4"/>
          </p:nvPr>
        </p:nvSpPr>
        <p:spPr bwMode="auto">
          <a:xfrm>
            <a:off x="6172200" y="2505074"/>
            <a:ext cx="5183188" cy="3684588"/>
          </a:xfrm>
          <a:prstGeom prst="rect">
            <a:avLst/>
          </a:prstGeom>
        </p:spPr>
        <p:txBody>
          <a:body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a:p>
        </p:txBody>
      </p:sp>
      <p:sp>
        <p:nvSpPr>
          <p:cNvPr id="7" name="Date Placeholder 6"/>
          <p:cNvSpPr>
            <a:spLocks noGrp="1"/>
          </p:cNvSpPr>
          <p:nvPr>
            <p:ph type="dt" sz="half" idx="10"/>
          </p:nvPr>
        </p:nvSpPr>
        <p:spPr bwMode="auto">
          <a:xfrm>
            <a:off x="838200" y="6356350"/>
            <a:ext cx="2743200" cy="365125"/>
          </a:xfrm>
          <a:prstGeom prst="rect">
            <a:avLst/>
          </a:prstGeom>
        </p:spPr>
        <p:txBody>
          <a:bodyPr/>
          <a:lstStyle/>
          <a:p>
            <a:pPr>
              <a:defRPr/>
            </a:pPr>
            <a:fld id="{5E4E5C39-FE1E-4048-9E78-68F07A4195FB}" type="datetimeFigureOut">
              <a:rPr lang="en-US"/>
              <a:t>1/27/22</a:t>
            </a:fld>
            <a:endParaRPr lang="en-US"/>
          </a:p>
        </p:txBody>
      </p:sp>
      <p:sp>
        <p:nvSpPr>
          <p:cNvPr id="8" name="Footer Placeholder 7"/>
          <p:cNvSpPr>
            <a:spLocks noGrp="1"/>
          </p:cNvSpPr>
          <p:nvPr>
            <p:ph type="ftr" sz="quarter" idx="11"/>
          </p:nvPr>
        </p:nvSpPr>
        <p:spPr bwMode="auto">
          <a:xfrm>
            <a:off x="4038600" y="6356350"/>
            <a:ext cx="4114800" cy="365125"/>
          </a:xfrm>
          <a:prstGeom prst="rect">
            <a:avLst/>
          </a:prstGeom>
        </p:spPr>
        <p:txBody>
          <a:bodyPr/>
          <a:lstStyle/>
          <a:p>
            <a:pPr>
              <a:defRPr/>
            </a:pPr>
            <a:endParaRPr lang="en-US"/>
          </a:p>
        </p:txBody>
      </p:sp>
      <p:sp>
        <p:nvSpPr>
          <p:cNvPr id="9" name="Slide Number Placeholder 8"/>
          <p:cNvSpPr>
            <a:spLocks noGrp="1"/>
          </p:cNvSpPr>
          <p:nvPr>
            <p:ph type="sldNum" sz="quarter" idx="12"/>
          </p:nvPr>
        </p:nvSpPr>
        <p:spPr bwMode="auto"/>
        <p:txBody>
          <a:bodyPr/>
          <a:lstStyle/>
          <a:p>
            <a:pPr>
              <a:defRPr/>
            </a:pPr>
            <a:fld id="{A190C97C-0095-2443-AC12-FA4CBA4ACD4D}" type="slidenum">
              <a:rPr lang="en-US"/>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titleOnly" userDrawn="1">
  <p:cSld name="Title Only">
    <p:spTree>
      <p:nvGrpSpPr>
        <p:cNvPr id="1" name=""/>
        <p:cNvGrpSpPr/>
        <p:nvPr/>
      </p:nvGrpSpPr>
      <p:grpSpPr bwMode="auto">
        <a:xfrm>
          <a:off x="0" y="0"/>
          <a:ext cx="0" cy="0"/>
          <a:chOff x="0" y="0"/>
          <a:chExt cx="0" cy="0"/>
        </a:xfrm>
      </p:grpSpPr>
      <p:sp>
        <p:nvSpPr>
          <p:cNvPr id="2" name="Title 1"/>
          <p:cNvSpPr>
            <a:spLocks noGrp="1"/>
          </p:cNvSpPr>
          <p:nvPr>
            <p:ph type="title"/>
          </p:nvPr>
        </p:nvSpPr>
        <p:spPr bwMode="auto">
          <a:xfrm>
            <a:off x="838200" y="365125"/>
            <a:ext cx="10515600" cy="1325563"/>
          </a:xfrm>
          <a:prstGeom prst="rect">
            <a:avLst/>
          </a:prstGeom>
        </p:spPr>
        <p:txBody>
          <a:bodyPr/>
          <a:lstStyle/>
          <a:p>
            <a:pPr>
              <a:defRPr/>
            </a:pPr>
            <a:r>
              <a:rPr lang="en-US"/>
              <a:t>Click to edit Master title style</a:t>
            </a:r>
            <a:endParaRPr/>
          </a:p>
        </p:txBody>
      </p:sp>
      <p:sp>
        <p:nvSpPr>
          <p:cNvPr id="3" name="Date Placeholder 2"/>
          <p:cNvSpPr>
            <a:spLocks noGrp="1"/>
          </p:cNvSpPr>
          <p:nvPr>
            <p:ph type="dt" sz="half" idx="10"/>
          </p:nvPr>
        </p:nvSpPr>
        <p:spPr bwMode="auto">
          <a:xfrm>
            <a:off x="838200" y="6356350"/>
            <a:ext cx="2743200" cy="365125"/>
          </a:xfrm>
          <a:prstGeom prst="rect">
            <a:avLst/>
          </a:prstGeom>
        </p:spPr>
        <p:txBody>
          <a:bodyPr/>
          <a:lstStyle/>
          <a:p>
            <a:pPr>
              <a:defRPr/>
            </a:pPr>
            <a:fld id="{5E4E5C39-FE1E-4048-9E78-68F07A4195FB}" type="datetimeFigureOut">
              <a:rPr lang="en-US"/>
              <a:t>1/27/22</a:t>
            </a:fld>
            <a:endParaRPr lang="en-US"/>
          </a:p>
        </p:txBody>
      </p:sp>
      <p:sp>
        <p:nvSpPr>
          <p:cNvPr id="4" name="Footer Placeholder 3"/>
          <p:cNvSpPr>
            <a:spLocks noGrp="1"/>
          </p:cNvSpPr>
          <p:nvPr>
            <p:ph type="ftr" sz="quarter" idx="11"/>
          </p:nvPr>
        </p:nvSpPr>
        <p:spPr bwMode="auto">
          <a:xfrm>
            <a:off x="4038600" y="6356350"/>
            <a:ext cx="4114800" cy="365125"/>
          </a:xfrm>
          <a:prstGeom prst="rect">
            <a:avLst/>
          </a:prstGeom>
        </p:spPr>
        <p:txBody>
          <a:bodyPr/>
          <a:lstStyle/>
          <a:p>
            <a:pPr>
              <a:defRPr/>
            </a:pPr>
            <a:endParaRPr lang="en-US"/>
          </a:p>
        </p:txBody>
      </p:sp>
      <p:sp>
        <p:nvSpPr>
          <p:cNvPr id="5" name="Slide Number Placeholder 4"/>
          <p:cNvSpPr>
            <a:spLocks noGrp="1"/>
          </p:cNvSpPr>
          <p:nvPr>
            <p:ph type="sldNum" sz="quarter" idx="12"/>
          </p:nvPr>
        </p:nvSpPr>
        <p:spPr bwMode="auto"/>
        <p:txBody>
          <a:bodyPr/>
          <a:lstStyle/>
          <a:p>
            <a:pPr>
              <a:defRPr/>
            </a:pPr>
            <a:fld id="{A190C97C-0095-2443-AC12-FA4CBA4ACD4D}" type="slidenum">
              <a:rPr lang="en-US"/>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blank" userDrawn="1">
  <p:cSld name="Blank">
    <p:spTree>
      <p:nvGrpSpPr>
        <p:cNvPr id="1" name=""/>
        <p:cNvGrpSpPr/>
        <p:nvPr/>
      </p:nvGrpSpPr>
      <p:grpSpPr bwMode="auto">
        <a:xfrm>
          <a:off x="0" y="0"/>
          <a:ext cx="0" cy="0"/>
          <a:chOff x="0" y="0"/>
          <a:chExt cx="0" cy="0"/>
        </a:xfrm>
      </p:grpSpPr>
      <p:sp>
        <p:nvSpPr>
          <p:cNvPr id="2" name="Date Placeholder 1"/>
          <p:cNvSpPr>
            <a:spLocks noGrp="1"/>
          </p:cNvSpPr>
          <p:nvPr>
            <p:ph type="dt" sz="half" idx="10"/>
          </p:nvPr>
        </p:nvSpPr>
        <p:spPr bwMode="auto">
          <a:xfrm>
            <a:off x="838200" y="6356350"/>
            <a:ext cx="2743200" cy="365125"/>
          </a:xfrm>
          <a:prstGeom prst="rect">
            <a:avLst/>
          </a:prstGeom>
        </p:spPr>
        <p:txBody>
          <a:bodyPr/>
          <a:lstStyle/>
          <a:p>
            <a:pPr>
              <a:defRPr/>
            </a:pPr>
            <a:fld id="{5E4E5C39-FE1E-4048-9E78-68F07A4195FB}" type="datetimeFigureOut">
              <a:rPr lang="en-US"/>
              <a:t>1/27/22</a:t>
            </a:fld>
            <a:endParaRPr lang="en-US"/>
          </a:p>
        </p:txBody>
      </p:sp>
      <p:sp>
        <p:nvSpPr>
          <p:cNvPr id="3" name="Footer Placeholder 2"/>
          <p:cNvSpPr>
            <a:spLocks noGrp="1"/>
          </p:cNvSpPr>
          <p:nvPr>
            <p:ph type="ftr" sz="quarter" idx="11"/>
          </p:nvPr>
        </p:nvSpPr>
        <p:spPr bwMode="auto">
          <a:xfrm>
            <a:off x="4038600" y="6356350"/>
            <a:ext cx="4114800" cy="365125"/>
          </a:xfrm>
          <a:prstGeom prst="rect">
            <a:avLst/>
          </a:prstGeom>
        </p:spPr>
        <p:txBody>
          <a:bodyPr/>
          <a:lstStyle/>
          <a:p>
            <a:pPr>
              <a:defRPr/>
            </a:pPr>
            <a:endParaRPr lang="en-US"/>
          </a:p>
        </p:txBody>
      </p:sp>
      <p:sp>
        <p:nvSpPr>
          <p:cNvPr id="4" name="Slide Number Placeholder 3"/>
          <p:cNvSpPr>
            <a:spLocks noGrp="1"/>
          </p:cNvSpPr>
          <p:nvPr>
            <p:ph type="sldNum" sz="quarter" idx="12"/>
          </p:nvPr>
        </p:nvSpPr>
        <p:spPr bwMode="auto"/>
        <p:txBody>
          <a:bodyPr/>
          <a:lstStyle/>
          <a:p>
            <a:pPr>
              <a:defRPr/>
            </a:pPr>
            <a:fld id="{A190C97C-0095-2443-AC12-FA4CBA4ACD4D}" type="slidenum">
              <a:rPr lang="en-US"/>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objTx" userDrawn="1">
  <p:cSld name="Content with Caption">
    <p:spTree>
      <p:nvGrpSpPr>
        <p:cNvPr id="1" name=""/>
        <p:cNvGrpSpPr/>
        <p:nvPr/>
      </p:nvGrpSpPr>
      <p:grpSpPr bwMode="auto">
        <a:xfrm>
          <a:off x="0" y="0"/>
          <a:ext cx="0" cy="0"/>
          <a:chOff x="0" y="0"/>
          <a:chExt cx="0" cy="0"/>
        </a:xfrm>
      </p:grpSpPr>
      <p:sp>
        <p:nvSpPr>
          <p:cNvPr id="2" name="Title 1"/>
          <p:cNvSpPr>
            <a:spLocks noGrp="1"/>
          </p:cNvSpPr>
          <p:nvPr>
            <p:ph type="title"/>
          </p:nvPr>
        </p:nvSpPr>
        <p:spPr bwMode="auto">
          <a:xfrm>
            <a:off x="839788" y="457200"/>
            <a:ext cx="3932237" cy="1600200"/>
          </a:xfrm>
          <a:prstGeom prst="rect">
            <a:avLst/>
          </a:prstGeom>
        </p:spPr>
        <p:txBody>
          <a:bodyPr anchor="b"/>
          <a:lstStyle>
            <a:lvl1pPr>
              <a:defRPr sz="3200"/>
            </a:lvl1pPr>
          </a:lstStyle>
          <a:p>
            <a:pPr>
              <a:defRPr/>
            </a:pPr>
            <a:r>
              <a:rPr lang="en-US"/>
              <a:t>Click to edit Master title style</a:t>
            </a:r>
            <a:endParaRPr/>
          </a:p>
        </p:txBody>
      </p:sp>
      <p:sp>
        <p:nvSpPr>
          <p:cNvPr id="3" name="Content Placeholder 2"/>
          <p:cNvSpPr>
            <a:spLocks noGrp="1"/>
          </p:cNvSpPr>
          <p:nvPr>
            <p:ph idx="1"/>
          </p:nvPr>
        </p:nvSpPr>
        <p:spPr bwMode="auto">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a:p>
        </p:txBody>
      </p:sp>
      <p:sp>
        <p:nvSpPr>
          <p:cNvPr id="4" name="Text Placeholder 3"/>
          <p:cNvSpPr>
            <a:spLocks noGrp="1"/>
          </p:cNvSpPr>
          <p:nvPr>
            <p:ph type="body" sz="half" idx="2"/>
          </p:nvPr>
        </p:nvSpPr>
        <p:spPr bwMode="auto">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defRPr/>
            </a:pPr>
            <a:r>
              <a:rPr lang="en-US"/>
              <a:t>Click to edit Master text styles</a:t>
            </a:r>
            <a:endParaRPr/>
          </a:p>
        </p:txBody>
      </p:sp>
      <p:sp>
        <p:nvSpPr>
          <p:cNvPr id="5" name="Date Placeholder 4"/>
          <p:cNvSpPr>
            <a:spLocks noGrp="1"/>
          </p:cNvSpPr>
          <p:nvPr>
            <p:ph type="dt" sz="half" idx="10"/>
          </p:nvPr>
        </p:nvSpPr>
        <p:spPr bwMode="auto">
          <a:xfrm>
            <a:off x="838200" y="6356350"/>
            <a:ext cx="2743200" cy="365125"/>
          </a:xfrm>
          <a:prstGeom prst="rect">
            <a:avLst/>
          </a:prstGeom>
        </p:spPr>
        <p:txBody>
          <a:bodyPr/>
          <a:lstStyle/>
          <a:p>
            <a:pPr>
              <a:defRPr/>
            </a:pPr>
            <a:fld id="{5E4E5C39-FE1E-4048-9E78-68F07A4195FB}" type="datetimeFigureOut">
              <a:rPr lang="en-US"/>
              <a:t>1/27/22</a:t>
            </a:fld>
            <a:endParaRPr lang="en-US"/>
          </a:p>
        </p:txBody>
      </p:sp>
      <p:sp>
        <p:nvSpPr>
          <p:cNvPr id="6" name="Footer Placeholder 5"/>
          <p:cNvSpPr>
            <a:spLocks noGrp="1"/>
          </p:cNvSpPr>
          <p:nvPr>
            <p:ph type="ftr" sz="quarter" idx="11"/>
          </p:nvPr>
        </p:nvSpPr>
        <p:spPr bwMode="auto">
          <a:xfrm>
            <a:off x="4038600" y="6356350"/>
            <a:ext cx="4114800" cy="365125"/>
          </a:xfrm>
          <a:prstGeom prst="rect">
            <a:avLst/>
          </a:prstGeom>
        </p:spPr>
        <p:txBody>
          <a:bodyPr/>
          <a:lstStyle/>
          <a:p>
            <a:pPr>
              <a:defRPr/>
            </a:pPr>
            <a:endParaRPr lang="en-US"/>
          </a:p>
        </p:txBody>
      </p:sp>
      <p:sp>
        <p:nvSpPr>
          <p:cNvPr id="7" name="Slide Number Placeholder 6"/>
          <p:cNvSpPr>
            <a:spLocks noGrp="1"/>
          </p:cNvSpPr>
          <p:nvPr>
            <p:ph type="sldNum" sz="quarter" idx="12"/>
          </p:nvPr>
        </p:nvSpPr>
        <p:spPr bwMode="auto"/>
        <p:txBody>
          <a:bodyPr/>
          <a:lstStyle/>
          <a:p>
            <a:pPr>
              <a:defRPr/>
            </a:pPr>
            <a:fld id="{A190C97C-0095-2443-AC12-FA4CBA4ACD4D}" type="slidenum">
              <a:rPr lang="en-US"/>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picTx" userDrawn="1">
  <p:cSld name="Picture with Caption">
    <p:spTree>
      <p:nvGrpSpPr>
        <p:cNvPr id="1" name=""/>
        <p:cNvGrpSpPr/>
        <p:nvPr/>
      </p:nvGrpSpPr>
      <p:grpSpPr bwMode="auto">
        <a:xfrm>
          <a:off x="0" y="0"/>
          <a:ext cx="0" cy="0"/>
          <a:chOff x="0" y="0"/>
          <a:chExt cx="0" cy="0"/>
        </a:xfrm>
      </p:grpSpPr>
      <p:sp>
        <p:nvSpPr>
          <p:cNvPr id="2" name="Title 1"/>
          <p:cNvSpPr>
            <a:spLocks noGrp="1"/>
          </p:cNvSpPr>
          <p:nvPr>
            <p:ph type="title"/>
          </p:nvPr>
        </p:nvSpPr>
        <p:spPr bwMode="auto">
          <a:xfrm>
            <a:off x="839788" y="457200"/>
            <a:ext cx="3932237" cy="1600200"/>
          </a:xfrm>
          <a:prstGeom prst="rect">
            <a:avLst/>
          </a:prstGeom>
        </p:spPr>
        <p:txBody>
          <a:bodyPr anchor="b"/>
          <a:lstStyle>
            <a:lvl1pPr>
              <a:defRPr sz="3200"/>
            </a:lvl1pPr>
          </a:lstStyle>
          <a:p>
            <a:pPr>
              <a:defRPr/>
            </a:pPr>
            <a:r>
              <a:rPr lang="en-US"/>
              <a:t>Click to edit Master title style</a:t>
            </a:r>
            <a:endParaRPr/>
          </a:p>
        </p:txBody>
      </p:sp>
      <p:sp>
        <p:nvSpPr>
          <p:cNvPr id="3" name="Picture Placeholder 2"/>
          <p:cNvSpPr>
            <a:spLocks noGrp="1"/>
          </p:cNvSpPr>
          <p:nvPr>
            <p:ph type="pic" idx="1"/>
          </p:nvPr>
        </p:nvSpPr>
        <p:spPr bwMode="auto">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a:defRPr/>
            </a:pPr>
            <a:endParaRPr lang="en-US"/>
          </a:p>
        </p:txBody>
      </p:sp>
      <p:sp>
        <p:nvSpPr>
          <p:cNvPr id="4" name="Text Placeholder 3"/>
          <p:cNvSpPr>
            <a:spLocks noGrp="1"/>
          </p:cNvSpPr>
          <p:nvPr>
            <p:ph type="body" sz="half" idx="2"/>
          </p:nvPr>
        </p:nvSpPr>
        <p:spPr bwMode="auto">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defRPr/>
            </a:pPr>
            <a:r>
              <a:rPr lang="en-US"/>
              <a:t>Click to edit Master text styles</a:t>
            </a:r>
            <a:endParaRPr/>
          </a:p>
        </p:txBody>
      </p:sp>
      <p:sp>
        <p:nvSpPr>
          <p:cNvPr id="5" name="Date Placeholder 4"/>
          <p:cNvSpPr>
            <a:spLocks noGrp="1"/>
          </p:cNvSpPr>
          <p:nvPr>
            <p:ph type="dt" sz="half" idx="10"/>
          </p:nvPr>
        </p:nvSpPr>
        <p:spPr bwMode="auto">
          <a:xfrm>
            <a:off x="838200" y="6356350"/>
            <a:ext cx="2743200" cy="365125"/>
          </a:xfrm>
          <a:prstGeom prst="rect">
            <a:avLst/>
          </a:prstGeom>
        </p:spPr>
        <p:txBody>
          <a:bodyPr/>
          <a:lstStyle/>
          <a:p>
            <a:pPr>
              <a:defRPr/>
            </a:pPr>
            <a:fld id="{5E4E5C39-FE1E-4048-9E78-68F07A4195FB}" type="datetimeFigureOut">
              <a:rPr lang="en-US"/>
              <a:t>1/27/22</a:t>
            </a:fld>
            <a:endParaRPr lang="en-US"/>
          </a:p>
        </p:txBody>
      </p:sp>
      <p:sp>
        <p:nvSpPr>
          <p:cNvPr id="6" name="Footer Placeholder 5"/>
          <p:cNvSpPr>
            <a:spLocks noGrp="1"/>
          </p:cNvSpPr>
          <p:nvPr>
            <p:ph type="ftr" sz="quarter" idx="11"/>
          </p:nvPr>
        </p:nvSpPr>
        <p:spPr bwMode="auto">
          <a:xfrm>
            <a:off x="4038600" y="6356350"/>
            <a:ext cx="4114800" cy="365125"/>
          </a:xfrm>
          <a:prstGeom prst="rect">
            <a:avLst/>
          </a:prstGeom>
        </p:spPr>
        <p:txBody>
          <a:bodyPr/>
          <a:lstStyle/>
          <a:p>
            <a:pPr>
              <a:defRPr/>
            </a:pPr>
            <a:endParaRPr lang="en-US"/>
          </a:p>
        </p:txBody>
      </p:sp>
      <p:sp>
        <p:nvSpPr>
          <p:cNvPr id="7" name="Slide Number Placeholder 6"/>
          <p:cNvSpPr>
            <a:spLocks noGrp="1"/>
          </p:cNvSpPr>
          <p:nvPr>
            <p:ph type="sldNum" sz="quarter" idx="12"/>
          </p:nvPr>
        </p:nvSpPr>
        <p:spPr bwMode="auto"/>
        <p:txBody>
          <a:bodyPr/>
          <a:lstStyle/>
          <a:p>
            <a:pPr>
              <a:defRPr/>
            </a:pPr>
            <a:fld id="{A190C97C-0095-2443-AC12-FA4CBA4ACD4D}" type="slidenum">
              <a:rPr lang="en-US"/>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reserve="1">
  <p:cSld name="">
    <p:bg>
      <p:bgRef idx="1001">
        <a:schemeClr val="bg1"/>
      </p:bgRef>
    </p:bg>
    <p:spTree>
      <p:nvGrpSpPr>
        <p:cNvPr id="1" name=""/>
        <p:cNvGrpSpPr/>
        <p:nvPr/>
      </p:nvGrpSpPr>
      <p:grpSpPr bwMode="auto">
        <a:xfrm>
          <a:off x="0" y="0"/>
          <a:ext cx="0" cy="0"/>
          <a:chOff x="0" y="0"/>
          <a:chExt cx="0" cy="0"/>
        </a:xfrm>
      </p:grpSpPr>
      <p:sp>
        <p:nvSpPr>
          <p:cNvPr id="6" name="Slide Number Placeholder 5"/>
          <p:cNvSpPr>
            <a:spLocks noGrp="1"/>
          </p:cNvSpPr>
          <p:nvPr>
            <p:ph type="sldNum" sz="quarter" idx="4"/>
          </p:nvPr>
        </p:nvSpPr>
        <p:spPr bwMode="auto">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a:defRPr>
            </a:lvl1pPr>
          </a:lstStyle>
          <a:p>
            <a:pPr>
              <a:defRPr/>
            </a:pPr>
            <a:fld id="{A190C97C-0095-2443-AC12-FA4CBA4ACD4D}" type="slidenum">
              <a:rPr lang="en-US"/>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a:lnSpc>
          <a:spcPct val="90000"/>
        </a:lnSpc>
        <a:spcBef>
          <a:spcPts val="0"/>
        </a:spcBef>
        <a:buNone/>
        <a:defRPr sz="4400">
          <a:solidFill>
            <a:schemeClr val="tx1"/>
          </a:solidFill>
          <a:latin typeface="+mj-lt"/>
          <a:ea typeface="+mj-ea"/>
          <a:cs typeface="+mj-cs"/>
        </a:defRPr>
      </a:lvl1pPr>
    </p:titleStyle>
    <p:bodyStyle>
      <a:lvl1pPr marL="228600" indent="-228600" algn="l" defTabSz="914400">
        <a:lnSpc>
          <a:spcPct val="90000"/>
        </a:lnSpc>
        <a:spcBef>
          <a:spcPts val="1000"/>
        </a:spcBef>
        <a:buFont typeface="Arial"/>
        <a:buChar char="•"/>
        <a:defRPr sz="2800">
          <a:solidFill>
            <a:schemeClr val="tx1"/>
          </a:solidFill>
          <a:latin typeface="+mn-lt"/>
          <a:ea typeface="+mn-ea"/>
          <a:cs typeface="+mn-cs"/>
        </a:defRPr>
      </a:lvl1pPr>
      <a:lvl2pPr marL="685800" indent="-228600" algn="l" defTabSz="914400">
        <a:lnSpc>
          <a:spcPct val="90000"/>
        </a:lnSpc>
        <a:spcBef>
          <a:spcPts val="500"/>
        </a:spcBef>
        <a:buFont typeface="Arial"/>
        <a:buChar char="•"/>
        <a:defRPr sz="2400">
          <a:solidFill>
            <a:schemeClr val="tx1"/>
          </a:solidFill>
          <a:latin typeface="+mn-lt"/>
          <a:ea typeface="+mn-ea"/>
          <a:cs typeface="+mn-cs"/>
        </a:defRPr>
      </a:lvl2pPr>
      <a:lvl3pPr marL="1143000" indent="-228600" algn="l" defTabSz="914400">
        <a:lnSpc>
          <a:spcPct val="90000"/>
        </a:lnSpc>
        <a:spcBef>
          <a:spcPts val="500"/>
        </a:spcBef>
        <a:buFont typeface="Arial"/>
        <a:buChar char="•"/>
        <a:defRPr sz="2000">
          <a:solidFill>
            <a:schemeClr val="tx1"/>
          </a:solidFill>
          <a:latin typeface="+mn-lt"/>
          <a:ea typeface="+mn-ea"/>
          <a:cs typeface="+mn-cs"/>
        </a:defRPr>
      </a:lvl3pPr>
      <a:lvl4pPr marL="1600200" indent="-228600" algn="l" defTabSz="914400">
        <a:lnSpc>
          <a:spcPct val="90000"/>
        </a:lnSpc>
        <a:spcBef>
          <a:spcPts val="500"/>
        </a:spcBef>
        <a:buFont typeface="Arial"/>
        <a:buChar char="•"/>
        <a:defRPr sz="1800">
          <a:solidFill>
            <a:schemeClr val="tx1"/>
          </a:solidFill>
          <a:latin typeface="+mn-lt"/>
          <a:ea typeface="+mn-ea"/>
          <a:cs typeface="+mn-cs"/>
        </a:defRPr>
      </a:lvl4pPr>
      <a:lvl5pPr marL="2057400" indent="-228600" algn="l" defTabSz="914400">
        <a:lnSpc>
          <a:spcPct val="90000"/>
        </a:lnSpc>
        <a:spcBef>
          <a:spcPts val="500"/>
        </a:spcBef>
        <a:buFont typeface="Arial"/>
        <a:buChar char="•"/>
        <a:defRPr sz="1800">
          <a:solidFill>
            <a:schemeClr val="tx1"/>
          </a:solidFill>
          <a:latin typeface="+mn-lt"/>
          <a:ea typeface="+mn-ea"/>
          <a:cs typeface="+mn-cs"/>
        </a:defRPr>
      </a:lvl5pPr>
      <a:lvl6pPr marL="2514600" indent="-228600" algn="l" defTabSz="914400">
        <a:lnSpc>
          <a:spcPct val="90000"/>
        </a:lnSpc>
        <a:spcBef>
          <a:spcPts val="500"/>
        </a:spcBef>
        <a:buFont typeface="Arial"/>
        <a:buChar char="•"/>
        <a:defRPr sz="1800">
          <a:solidFill>
            <a:schemeClr val="tx1"/>
          </a:solidFill>
          <a:latin typeface="+mn-lt"/>
          <a:ea typeface="+mn-ea"/>
          <a:cs typeface="+mn-cs"/>
        </a:defRPr>
      </a:lvl6pPr>
      <a:lvl7pPr marL="2971800" indent="-228600" algn="l" defTabSz="914400">
        <a:lnSpc>
          <a:spcPct val="90000"/>
        </a:lnSpc>
        <a:spcBef>
          <a:spcPts val="500"/>
        </a:spcBef>
        <a:buFont typeface="Arial"/>
        <a:buChar char="•"/>
        <a:defRPr sz="1800">
          <a:solidFill>
            <a:schemeClr val="tx1"/>
          </a:solidFill>
          <a:latin typeface="+mn-lt"/>
          <a:ea typeface="+mn-ea"/>
          <a:cs typeface="+mn-cs"/>
        </a:defRPr>
      </a:lvl7pPr>
      <a:lvl8pPr marL="3429000" indent="-228600" algn="l" defTabSz="914400">
        <a:lnSpc>
          <a:spcPct val="90000"/>
        </a:lnSpc>
        <a:spcBef>
          <a:spcPts val="500"/>
        </a:spcBef>
        <a:buFont typeface="Arial"/>
        <a:buChar char="•"/>
        <a:defRPr sz="1800">
          <a:solidFill>
            <a:schemeClr val="tx1"/>
          </a:solidFill>
          <a:latin typeface="+mn-lt"/>
          <a:ea typeface="+mn-ea"/>
          <a:cs typeface="+mn-cs"/>
        </a:defRPr>
      </a:lvl8pPr>
      <a:lvl9pPr marL="3886200" indent="-228600" algn="l" defTabSz="914400">
        <a:lnSpc>
          <a:spcPct val="90000"/>
        </a:lnSpc>
        <a:spcBef>
          <a:spcPts val="500"/>
        </a:spcBef>
        <a:buFont typeface="Arial"/>
        <a:buChar char="•"/>
        <a:defRPr sz="1800">
          <a:solidFill>
            <a:schemeClr val="tx1"/>
          </a:solidFill>
          <a:latin typeface="+mn-lt"/>
          <a:ea typeface="+mn-ea"/>
          <a:cs typeface="+mn-cs"/>
        </a:defRPr>
      </a:lvl9pPr>
    </p:bodyStyle>
    <p:otherStyle>
      <a:defPPr>
        <a:defRPr lang="en-US"/>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1.jpg"/><Relationship Id="rId4" Type="http://schemas.openxmlformats.org/officeDocument/2006/relationships/image" Target="../media/image2.png"/></Relationships>
</file>

<file path=ppt/slides/_rels/slide10.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3.png"/><Relationship Id="rId4" Type="http://schemas.microsoft.com/office/2007/relationships/diagramDrawing" Target="../diagrams/drawing4.xml" /><Relationship Id="rId5" Type="http://schemas.openxmlformats.org/officeDocument/2006/relationships/diagramData" Target="../diagrams/data4.xml" /><Relationship Id="rId6" Type="http://schemas.openxmlformats.org/officeDocument/2006/relationships/diagramColors" Target="../diagrams/colors4.xml" /><Relationship Id="rId7" Type="http://schemas.openxmlformats.org/officeDocument/2006/relationships/diagramLayout" Target="../diagrams/layout4.xml" /></Relationships>
</file>

<file path=ppt/slides/_rels/slide11.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3.png"/></Relationships>
</file>

<file path=ppt/slides/_rels/slide12.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3.png"/></Relationships>
</file>

<file path=ppt/slides/_rels/slide13.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3.png"/></Relationships>
</file>

<file path=ppt/slides/_rels/slide14.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3.png"/></Relationships>
</file>

<file path=ppt/slides/_rels/slide15.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3.png"/></Relationships>
</file>

<file path=ppt/slides/_rels/slide16.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3.png"/><Relationship Id="rId4" Type="http://schemas.openxmlformats.org/officeDocument/2006/relationships/image" Target="../media/image6.png"/></Relationships>
</file>

<file path=ppt/slides/_rels/slide17.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7.png"/></Relationships>
</file>

<file path=ppt/slides/_rels/slide18.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8.png"/></Relationships>
</file>

<file path=ppt/slides/_rels/slide19.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9.png"/></Relationships>
</file>

<file path=ppt/slides/_rels/slide2.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20.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3.png"/><Relationship Id="rId4" Type="http://schemas.openxmlformats.org/officeDocument/2006/relationships/image" Target="../media/image10.png"/></Relationships>
</file>

<file path=ppt/slides/_rels/slide21.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3.png"/><Relationship Id="rId4" Type="http://schemas.openxmlformats.org/officeDocument/2006/relationships/image" Target="../media/image11.png"/></Relationships>
</file>

<file path=ppt/slides/_rels/slide22.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3.png"/><Relationship Id="rId4" Type="http://schemas.openxmlformats.org/officeDocument/2006/relationships/image" Target="../media/image7.png"/></Relationships>
</file>

<file path=ppt/slides/_rels/slide23.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3.png"/><Relationship Id="rId4" Type="http://schemas.openxmlformats.org/officeDocument/2006/relationships/image" Target="../media/image12.png"/></Relationships>
</file>

<file path=ppt/slides/_rels/slide24.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3.png"/><Relationship Id="rId4" Type="http://schemas.openxmlformats.org/officeDocument/2006/relationships/image" Target="../media/image13.png"/></Relationships>
</file>

<file path=ppt/slides/_rels/slide25.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3.png"/><Relationship Id="rId4" Type="http://schemas.openxmlformats.org/officeDocument/2006/relationships/image" Target="../media/image6.png"/></Relationships>
</file>

<file path=ppt/slides/_rels/slide26.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3.png"/><Relationship Id="rId4" Type="http://schemas.openxmlformats.org/officeDocument/2006/relationships/image" Target="../media/image14.png"/><Relationship Id="rId5" Type="http://schemas.openxmlformats.org/officeDocument/2006/relationships/image" Target="../media/image15.png"/></Relationships>
</file>

<file path=ppt/slides/_rels/slide27.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3.png"/><Relationship Id="rId4" Type="http://schemas.openxmlformats.org/officeDocument/2006/relationships/image" Target="../media/image16.png"/><Relationship Id="rId5" Type="http://schemas.openxmlformats.org/officeDocument/2006/relationships/image" Target="../media/image17.png"/></Relationships>
</file>

<file path=ppt/slides/_rels/slide28.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3.png"/><Relationship Id="rId4" Type="http://schemas.openxmlformats.org/officeDocument/2006/relationships/image" Target="../media/image18.png"/><Relationship Id="rId5" Type="http://schemas.openxmlformats.org/officeDocument/2006/relationships/image" Target="../media/image19.png"/></Relationships>
</file>

<file path=ppt/slides/_rels/slide29.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3.png"/><Relationship Id="rId4" Type="http://schemas.openxmlformats.org/officeDocument/2006/relationships/image" Target="../media/image20.png"/><Relationship Id="rId5" Type="http://schemas.openxmlformats.org/officeDocument/2006/relationships/image" Target="../media/image21.png"/></Relationships>
</file>

<file path=ppt/slides/_rels/slide3.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3.png"/><Relationship Id="rId4" Type="http://schemas.openxmlformats.org/officeDocument/2006/relationships/image" Target="../media/image4.png"/></Relationships>
</file>

<file path=ppt/slides/_rels/slide30.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3.png"/><Relationship Id="rId4" Type="http://schemas.openxmlformats.org/officeDocument/2006/relationships/image" Target="../media/image22.png"/><Relationship Id="rId5" Type="http://schemas.openxmlformats.org/officeDocument/2006/relationships/image" Target="../media/image23.png"/></Relationships>
</file>

<file path=ppt/slides/_rels/slide31.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3.png"/><Relationship Id="rId4" Type="http://schemas.openxmlformats.org/officeDocument/2006/relationships/image" Target="../media/image24.png"/><Relationship Id="rId5" Type="http://schemas.openxmlformats.org/officeDocument/2006/relationships/image" Target="../media/image25.png"/></Relationships>
</file>

<file path=ppt/slides/_rels/slide32.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3.png"/><Relationship Id="rId4" Type="http://schemas.openxmlformats.org/officeDocument/2006/relationships/image" Target="../media/image26.png"/><Relationship Id="rId5" Type="http://schemas.openxmlformats.org/officeDocument/2006/relationships/image" Target="../media/image27.png"/></Relationships>
</file>

<file path=ppt/slides/_rels/slide33.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3.png"/><Relationship Id="rId4" Type="http://schemas.openxmlformats.org/officeDocument/2006/relationships/image" Target="../media/image28.png"/><Relationship Id="rId5" Type="http://schemas.openxmlformats.org/officeDocument/2006/relationships/image" Target="../media/image29.png"/></Relationships>
</file>

<file path=ppt/slides/_rels/slide34.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3.png"/><Relationship Id="rId4" Type="http://schemas.openxmlformats.org/officeDocument/2006/relationships/image" Target="../media/image30.png"/><Relationship Id="rId5" Type="http://schemas.openxmlformats.org/officeDocument/2006/relationships/image" Target="../media/image31.png"/></Relationships>
</file>

<file path=ppt/slides/_rels/slide35.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3.png"/><Relationship Id="rId4" Type="http://schemas.openxmlformats.org/officeDocument/2006/relationships/image" Target="../media/image32.png"/><Relationship Id="rId5" Type="http://schemas.openxmlformats.org/officeDocument/2006/relationships/image" Target="../media/image33.png"/></Relationships>
</file>

<file path=ppt/slides/_rels/slide36.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34.png"/></Relationships>
</file>

<file path=ppt/slides/_rels/slide37.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3.png"/><Relationship Id="rId4" Type="http://schemas.openxmlformats.org/officeDocument/2006/relationships/image" Target="../media/image35.png"/></Relationships>
</file>

<file path=ppt/slides/_rels/slide38.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3.png"/><Relationship Id="rId4" Type="http://schemas.openxmlformats.org/officeDocument/2006/relationships/image" Target="../media/image36.png"/></Relationships>
</file>

<file path=ppt/slides/_rels/slide39.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3.png"/><Relationship Id="rId4" Type="http://schemas.openxmlformats.org/officeDocument/2006/relationships/image" Target="../media/image37.png"/></Relationships>
</file>

<file path=ppt/slides/_rels/slide4.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40.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38.jpg"/></Relationships>
</file>

<file path=ppt/slides/_rels/slide41.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3.png"/><Relationship Id="rId4" Type="http://schemas.openxmlformats.org/officeDocument/2006/relationships/image" Target="../media/image39.png"/></Relationships>
</file>

<file path=ppt/slides/_rels/slide42.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3.png"/><Relationship Id="rId4" Type="http://schemas.openxmlformats.org/officeDocument/2006/relationships/image" Target="../media/image40.png"/></Relationships>
</file>

<file path=ppt/slides/_rels/slide43.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 Id="rId3" Type="http://schemas.openxmlformats.org/officeDocument/2006/relationships/image" Target="../media/image3.png"/><Relationship Id="rId4" Type="http://schemas.openxmlformats.org/officeDocument/2006/relationships/image" Target="../media/image41.png"/></Relationships>
</file>

<file path=ppt/slides/_rels/slide44.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 Id="rId3" Type="http://schemas.openxmlformats.org/officeDocument/2006/relationships/image" Target="../media/image42.jpg"/></Relationships>
</file>

<file path=ppt/slides/_rels/slide45.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 Id="rId3" Type="http://schemas.openxmlformats.org/officeDocument/2006/relationships/image" Target="../media/image3.png"/><Relationship Id="rId4" Type="http://schemas.openxmlformats.org/officeDocument/2006/relationships/image" Target="../media/image43.png"/></Relationships>
</file>

<file path=ppt/slides/_rels/slide46.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 Id="rId3" Type="http://schemas.openxmlformats.org/officeDocument/2006/relationships/image" Target="../media/image3.png"/><Relationship Id="rId4" Type="http://schemas.openxmlformats.org/officeDocument/2006/relationships/image" Target="../media/image44.png"/></Relationships>
</file>

<file path=ppt/slides/_rels/slide47.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 Id="rId3" Type="http://schemas.openxmlformats.org/officeDocument/2006/relationships/image" Target="../media/image3.png"/></Relationships>
</file>

<file path=ppt/slides/_rels/slide48.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 Id="rId3" Type="http://schemas.openxmlformats.org/officeDocument/2006/relationships/image" Target="../media/image3.png"/></Relationships>
</file>

<file path=ppt/slides/_rels/slide49.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9.xml"/><Relationship Id="rId3" Type="http://schemas.openxmlformats.org/officeDocument/2006/relationships/image" Target="../media/image45.jpg"/></Relationships>
</file>

<file path=ppt/slides/_rels/slide5.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5.jpg"/></Relationships>
</file>

<file path=ppt/slides/_rels/slide6.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3.png"/></Relationships>
</file>

<file path=ppt/slides/_rels/slide7.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3.png"/><Relationship Id="rId4" Type="http://schemas.microsoft.com/office/2007/relationships/diagramDrawing" Target="../diagrams/drawing1.xml" /><Relationship Id="rId5" Type="http://schemas.openxmlformats.org/officeDocument/2006/relationships/diagramData" Target="../diagrams/data1.xml" /><Relationship Id="rId6" Type="http://schemas.openxmlformats.org/officeDocument/2006/relationships/diagramColors" Target="../diagrams/colors1.xml" /><Relationship Id="rId7" Type="http://schemas.openxmlformats.org/officeDocument/2006/relationships/diagramLayout" Target="../diagrams/layout1.xml" /></Relationships>
</file>

<file path=ppt/slides/_rels/slide8.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3.png"/><Relationship Id="rId4" Type="http://schemas.microsoft.com/office/2007/relationships/diagramDrawing" Target="../diagrams/drawing2.xml" /><Relationship Id="rId5" Type="http://schemas.openxmlformats.org/officeDocument/2006/relationships/diagramData" Target="../diagrams/data2.xml" /><Relationship Id="rId6" Type="http://schemas.openxmlformats.org/officeDocument/2006/relationships/diagramColors" Target="../diagrams/colors2.xml" /><Relationship Id="rId7" Type="http://schemas.openxmlformats.org/officeDocument/2006/relationships/diagramLayout" Target="../diagrams/layout2.xml" /></Relationships>
</file>

<file path=ppt/slides/_rels/slide9.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3.png"/><Relationship Id="rId4" Type="http://schemas.microsoft.com/office/2007/relationships/diagramDrawing" Target="../diagrams/drawing3.xml" /><Relationship Id="rId5" Type="http://schemas.openxmlformats.org/officeDocument/2006/relationships/diagramData" Target="../diagrams/data3.xml" /><Relationship Id="rId6" Type="http://schemas.openxmlformats.org/officeDocument/2006/relationships/diagramColors" Target="../diagrams/colors3.xml" /><Relationship Id="rId7" Type="http://schemas.openxmlformats.org/officeDocument/2006/relationships/diagramLayout" Target="../diagrams/layout3.xml" /></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blipFill>
          <a:blip r:embed="rId3"/>
          <a:stretch/>
        </a:blipFill>
      </p:bgPr>
    </p:bg>
    <p:spTree>
      <p:nvGrpSpPr>
        <p:cNvPr id="1" name=""/>
        <p:cNvGrpSpPr/>
        <p:nvPr/>
      </p:nvGrpSpPr>
      <p:grpSpPr bwMode="auto">
        <a:xfrm>
          <a:off x="0" y="0"/>
          <a:ext cx="0" cy="0"/>
          <a:chOff x="0" y="0"/>
          <a:chExt cx="0" cy="0"/>
        </a:xfrm>
      </p:grpSpPr>
      <p:sp>
        <p:nvSpPr>
          <p:cNvPr id="6" name="TextBox 5"/>
          <p:cNvSpPr txBox="1"/>
          <p:nvPr/>
        </p:nvSpPr>
        <p:spPr bwMode="auto">
          <a:xfrm>
            <a:off x="888545" y="4568733"/>
            <a:ext cx="2528640" cy="640440"/>
          </a:xfrm>
          <a:prstGeom prst="rect">
            <a:avLst/>
          </a:prstGeom>
          <a:noFill/>
        </p:spPr>
        <p:txBody>
          <a:bodyPr wrap="square" lIns="91440" tIns="45720" rIns="91440" bIns="45720" rtlCol="0" anchor="t">
            <a:spAutoFit/>
          </a:bodyPr>
          <a:lstStyle/>
          <a:p>
            <a:pPr>
              <a:defRPr/>
            </a:pPr>
            <a:r>
              <a:rPr lang="en-US">
                <a:solidFill>
                  <a:schemeClr val="bg2"/>
                </a:solidFill>
                <a:latin typeface="Abadi"/>
                <a:ea typeface="SF Pro"/>
                <a:cs typeface="SF Pro"/>
              </a:rPr>
              <a:t>Abdul Basit Ahmad</a:t>
            </a:r>
            <a:endParaRPr/>
          </a:p>
          <a:p>
            <a:pPr>
              <a:defRPr/>
            </a:pPr>
            <a:r>
              <a:rPr lang="en-US">
                <a:solidFill>
                  <a:schemeClr val="bg2"/>
                </a:solidFill>
                <a:latin typeface="Abadi"/>
                <a:ea typeface="SF Pro"/>
                <a:cs typeface="SF Pro"/>
              </a:rPr>
              <a:t>25-05-2024</a:t>
            </a:r>
            <a:endParaRPr/>
          </a:p>
        </p:txBody>
      </p:sp>
      <p:pic>
        <p:nvPicPr>
          <p:cNvPr id="2" name="Picture 2" descr="IBM Skills Network Logo - Horizontal-noai copy.png"/>
          <p:cNvPicPr>
            <a:picLocks noChangeAspect="1"/>
          </p:cNvPicPr>
          <p:nvPr/>
        </p:nvPicPr>
        <p:blipFill>
          <a:blip r:embed="rId4"/>
          <a:stretch/>
        </p:blipFill>
        <p:spPr bwMode="auto">
          <a:xfrm>
            <a:off x="889820" y="676828"/>
            <a:ext cx="2104103" cy="629183"/>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spd="med" p14:dur="750" advClick="1">
        <p:push dir="u"/>
      </p:transition>
    </mc:Choice>
    <mc:Fallback>
      <p:transition spd="med" advClick="1">
        <p:push dir="u"/>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blipFill>
          <a:blip r:embed="rId3"/>
          <a:stretch/>
        </a:blipFill>
      </p:bgPr>
    </p:bg>
    <p:spTree>
      <p:nvGrpSpPr>
        <p:cNvPr id="1" name=""/>
        <p:cNvGrpSpPr/>
        <p:nvPr/>
      </p:nvGrpSpPr>
      <p:grpSpPr bwMode="auto">
        <a:xfrm>
          <a:off x="0" y="0"/>
          <a:ext cx="0" cy="0"/>
          <a:chOff x="0" y="0"/>
          <a:chExt cx="0" cy="0"/>
        </a:xfrm>
      </p:grpSpPr>
      <p:sp>
        <p:nvSpPr>
          <p:cNvPr id="4" name="Slide Number Placeholder 3"/>
          <p:cNvSpPr>
            <a:spLocks noGrp="1"/>
          </p:cNvSpPr>
          <p:nvPr>
            <p:ph type="sldNum" sz="quarter" idx="12"/>
          </p:nvPr>
        </p:nvSpPr>
        <p:spPr bwMode="auto"/>
        <p:txBody>
          <a:bodyPr/>
          <a:lstStyle/>
          <a:p>
            <a:pPr>
              <a:defRPr/>
            </a:pPr>
            <a:fld id="{5075537C-CA84-1446-933C-8E9D027F9201}" type="slidenum">
              <a:rPr lang="en-US"/>
              <a:t>10</a:t>
            </a:fld>
            <a:endParaRPr lang="en-US"/>
          </a:p>
        </p:txBody>
      </p:sp>
      <p:sp>
        <p:nvSpPr>
          <p:cNvPr id="5" name="Content Placeholder 4"/>
          <p:cNvSpPr>
            <a:spLocks noGrp="1"/>
          </p:cNvSpPr>
          <p:nvPr>
            <p:ph idx="4294967295"/>
          </p:nvPr>
        </p:nvSpPr>
        <p:spPr bwMode="auto">
          <a:xfrm flipH="0" flipV="0">
            <a:off x="770010" y="1825624"/>
            <a:ext cx="4803088" cy="4351338"/>
          </a:xfrm>
          <a:prstGeom prst="rect">
            <a:avLst/>
          </a:prstGeom>
        </p:spPr>
        <p:txBody>
          <a:bodyPr/>
          <a:lstStyle/>
          <a:p>
            <a:pPr>
              <a:defRPr/>
            </a:pPr>
            <a:r>
              <a:rPr lang="en-US" sz="2000">
                <a:solidFill>
                  <a:schemeClr val="accent3">
                    <a:lumMod val="25000"/>
                  </a:schemeClr>
                </a:solidFill>
                <a:latin typeface="Abadi"/>
              </a:rPr>
              <a:t>The dataset was loaded, NaN values and column dtypes identified.</a:t>
            </a:r>
            <a:endParaRPr lang="en-US" sz="1600">
              <a:solidFill>
                <a:schemeClr val="accent3">
                  <a:lumMod val="25000"/>
                </a:schemeClr>
              </a:solidFill>
              <a:latin typeface="Abadi"/>
            </a:endParaRPr>
          </a:p>
          <a:p>
            <a:pPr>
              <a:defRPr/>
            </a:pPr>
            <a:r>
              <a:rPr lang="en-US" sz="2000">
                <a:solidFill>
                  <a:schemeClr val="accent3">
                    <a:lumMod val="25000"/>
                  </a:schemeClr>
                </a:solidFill>
                <a:latin typeface="Abadi"/>
              </a:rPr>
              <a:t>Launches from each site counted as was value counts of each type of orbit.</a:t>
            </a:r>
            <a:endParaRPr lang="en-US" sz="1600">
              <a:solidFill>
                <a:schemeClr val="accent3">
                  <a:lumMod val="25000"/>
                </a:schemeClr>
              </a:solidFill>
              <a:latin typeface="Abadi"/>
            </a:endParaRPr>
          </a:p>
          <a:p>
            <a:pPr>
              <a:defRPr/>
            </a:pPr>
            <a:r>
              <a:rPr lang="en-US" sz="2000">
                <a:solidFill>
                  <a:schemeClr val="accent3">
                    <a:lumMod val="25000"/>
                  </a:schemeClr>
                </a:solidFill>
                <a:latin typeface="Abadi"/>
              </a:rPr>
              <a:t>The outcomes were classified to a class variable.</a:t>
            </a:r>
            <a:endParaRPr lang="en-US" sz="1600">
              <a:solidFill>
                <a:schemeClr val="accent3">
                  <a:lumMod val="25000"/>
                </a:schemeClr>
              </a:solidFill>
              <a:latin typeface="Abadi"/>
            </a:endParaRPr>
          </a:p>
          <a:p>
            <a:pPr>
              <a:defRPr/>
            </a:pPr>
            <a:r>
              <a:rPr lang="en-US" sz="2000">
                <a:solidFill>
                  <a:schemeClr val="accent3">
                    <a:lumMod val="25000"/>
                  </a:schemeClr>
                </a:solidFill>
                <a:latin typeface="Abadi"/>
              </a:rPr>
              <a:t>A new one-hot encoded column was added representing class of failure or success of launch.</a:t>
            </a:r>
            <a:endParaRPr lang="en-US" sz="1600">
              <a:solidFill>
                <a:schemeClr val="accent3">
                  <a:lumMod val="25000"/>
                </a:schemeClr>
              </a:solidFill>
              <a:latin typeface="Abadi"/>
            </a:endParaRPr>
          </a:p>
          <a:p>
            <a:pPr>
              <a:defRPr/>
            </a:pPr>
            <a:r>
              <a:rPr lang="en-US" sz="2000" b="0" i="0" u="none" strike="noStrike" cap="none" spc="0">
                <a:solidFill>
                  <a:schemeClr val="accent3">
                    <a:lumMod val="25000"/>
                  </a:schemeClr>
                </a:solidFill>
                <a:latin typeface="Abadi"/>
                <a:ea typeface="Abadi"/>
                <a:cs typeface="Abadi"/>
              </a:rPr>
              <a:t>https://github.com/darthcoder/Capstone/blob/master/week1/labs-jupyter-spacex-Data%20wrangling.ipynb</a:t>
            </a:r>
            <a:endParaRPr sz="2200"/>
          </a:p>
          <a:p>
            <a:pPr>
              <a:defRPr/>
            </a:pPr>
            <a:endParaRPr lang="en-US" sz="2200"/>
          </a:p>
          <a:p>
            <a:pPr>
              <a:defRPr/>
            </a:pPr>
            <a:endParaRPr lang="en-US" sz="2200"/>
          </a:p>
          <a:p>
            <a:pPr>
              <a:defRPr/>
            </a:pPr>
            <a:endParaRPr lang="en-US" sz="2200"/>
          </a:p>
        </p:txBody>
      </p:sp>
      <p:sp>
        <p:nvSpPr>
          <p:cNvPr id="8" name="Title 1"/>
          <p:cNvSpPr txBox="1"/>
          <p:nvPr/>
        </p:nvSpPr>
        <p:spPr bwMode="auto">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a:lnSpc>
                <a:spcPct val="90000"/>
              </a:lnSpc>
              <a:spcBef>
                <a:spcPts val="0"/>
              </a:spcBef>
              <a:buNone/>
              <a:defRPr sz="4000">
                <a:solidFill>
                  <a:srgbClr val="005493"/>
                </a:solidFill>
                <a:latin typeface="IBM Plex Mono SemiBold"/>
                <a:ea typeface="IBM Plex Mono SemiBold"/>
                <a:cs typeface="IBM Plex Mono SemiBold"/>
              </a:defRPr>
            </a:lvl1pPr>
          </a:lstStyle>
          <a:p>
            <a:pPr>
              <a:defRPr/>
            </a:pPr>
            <a:r>
              <a:rPr lang="en-US">
                <a:solidFill>
                  <a:srgbClr val="0B49CB"/>
                </a:solidFill>
                <a:latin typeface="Abadi"/>
              </a:rPr>
              <a:t>Data Wrangling</a:t>
            </a:r>
            <a:endParaRPr/>
          </a:p>
        </p:txBody>
      </p:sp>
      <p:graphicFrame>
        <p:nvGraphicFramePr>
          <p:cNvPr id="595042700" name=""/>
          <p:cNvGraphicFramePr>
            <a:graphicFrameLocks xmlns:a="http://schemas.openxmlformats.org/drawingml/2006/main"/>
          </p:cNvGraphicFramePr>
          <p:nvPr/>
        </p:nvGraphicFramePr>
        <p:xfrm flipH="0" flipV="0">
          <a:off x="5706547" y="1736394"/>
          <a:ext cx="6105427" cy="4070285"/>
          <a:chOff x="0" y="0"/>
          <a:chExt cx="6105427" cy="4070285"/>
        </p:xfrm>
        <a:graphic>
          <a:graphicData uri="http://schemas.openxmlformats.org/drawingml/2006/diagram">
            <dgm:relIds xmlns:dgm="http://schemas.openxmlformats.org/drawingml/2006/diagram" xmlns:r="http://schemas.openxmlformats.org/officeDocument/2006/relationships" r:dm="rId5" r:lo="rId7" r:cs="rId6"/>
          </a:graphicData>
        </a:graphic>
      </p:graphicFrame>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blipFill>
          <a:blip r:embed="rId3"/>
          <a:stretch/>
        </a:blipFill>
      </p:bgPr>
    </p:bg>
    <p:spTree>
      <p:nvGrpSpPr>
        <p:cNvPr id="1" name=""/>
        <p:cNvGrpSpPr/>
        <p:nvPr/>
      </p:nvGrpSpPr>
      <p:grpSpPr bwMode="auto">
        <a:xfrm>
          <a:off x="0" y="0"/>
          <a:ext cx="0" cy="0"/>
          <a:chOff x="0" y="0"/>
          <a:chExt cx="0" cy="0"/>
        </a:xfrm>
      </p:grpSpPr>
      <p:sp>
        <p:nvSpPr>
          <p:cNvPr id="4" name="Slide Number Placeholder 3"/>
          <p:cNvSpPr>
            <a:spLocks noGrp="1"/>
          </p:cNvSpPr>
          <p:nvPr>
            <p:ph type="sldNum" sz="quarter" idx="12"/>
          </p:nvPr>
        </p:nvSpPr>
        <p:spPr bwMode="auto"/>
        <p:txBody>
          <a:bodyPr/>
          <a:lstStyle/>
          <a:p>
            <a:pPr>
              <a:defRPr/>
            </a:pPr>
            <a:fld id="{5075537C-CA84-1446-933C-8E9D027F9201}" type="slidenum">
              <a:rPr lang="en-US"/>
              <a:t>11</a:t>
            </a:fld>
            <a:endParaRPr lang="en-US"/>
          </a:p>
        </p:txBody>
      </p:sp>
      <p:sp>
        <p:nvSpPr>
          <p:cNvPr id="5" name="Content Placeholder 4"/>
          <p:cNvSpPr>
            <a:spLocks noGrp="1"/>
          </p:cNvSpPr>
          <p:nvPr>
            <p:ph idx="4294967295"/>
          </p:nvPr>
        </p:nvSpPr>
        <p:spPr bwMode="auto">
          <a:xfrm>
            <a:off x="770010" y="1825625"/>
            <a:ext cx="9745589" cy="4351338"/>
          </a:xfrm>
          <a:prstGeom prst="rect">
            <a:avLst/>
          </a:prstGeom>
        </p:spPr>
        <p:txBody>
          <a:bodyPr lIns="91440" tIns="45720" rIns="91440" bIns="45720" anchor="t"/>
          <a:lstStyle/>
          <a:p>
            <a:pPr>
              <a:lnSpc>
                <a:spcPct val="100000"/>
              </a:lnSpc>
              <a:spcBef>
                <a:spcPts val="1400"/>
              </a:spcBef>
              <a:defRPr/>
            </a:pPr>
            <a:r>
              <a:rPr lang="en-US" sz="1800">
                <a:solidFill>
                  <a:schemeClr val="accent3">
                    <a:lumMod val="25000"/>
                  </a:schemeClr>
                </a:solidFill>
                <a:latin typeface="Abadi"/>
              </a:rPr>
              <a:t>A categorical plot of flight number vs payload mass colored by Class.</a:t>
            </a:r>
            <a:endParaRPr lang="en-US" sz="1800">
              <a:solidFill>
                <a:schemeClr val="accent3">
                  <a:lumMod val="25000"/>
                </a:schemeClr>
              </a:solidFill>
              <a:latin typeface="Abadi"/>
            </a:endParaRPr>
          </a:p>
          <a:p>
            <a:pPr>
              <a:lnSpc>
                <a:spcPct val="100000"/>
              </a:lnSpc>
              <a:spcBef>
                <a:spcPts val="1399"/>
              </a:spcBef>
              <a:defRPr/>
            </a:pPr>
            <a:r>
              <a:rPr lang="en-US" sz="1800">
                <a:solidFill>
                  <a:schemeClr val="accent3">
                    <a:lumMod val="25000"/>
                  </a:schemeClr>
                </a:solidFill>
                <a:latin typeface="Abadi"/>
              </a:rPr>
              <a:t>A categorical plot of flight number vs launch site colored by Class.</a:t>
            </a:r>
            <a:endParaRPr lang="en-US" sz="1800">
              <a:solidFill>
                <a:schemeClr val="accent3">
                  <a:lumMod val="25000"/>
                </a:schemeClr>
              </a:solidFill>
              <a:latin typeface="Abadi"/>
            </a:endParaRPr>
          </a:p>
          <a:p>
            <a:pPr>
              <a:lnSpc>
                <a:spcPct val="100000"/>
              </a:lnSpc>
              <a:spcBef>
                <a:spcPts val="1399"/>
              </a:spcBef>
              <a:defRPr/>
            </a:pPr>
            <a:r>
              <a:rPr lang="en-US" sz="1800">
                <a:solidFill>
                  <a:schemeClr val="accent3">
                    <a:lumMod val="25000"/>
                  </a:schemeClr>
                </a:solidFill>
                <a:latin typeface="Abadi"/>
              </a:rPr>
              <a:t>A scatter plot of payload vs launch site colored by Class.</a:t>
            </a:r>
            <a:endParaRPr lang="en-US" sz="1800">
              <a:solidFill>
                <a:schemeClr val="accent3">
                  <a:lumMod val="25000"/>
                </a:schemeClr>
              </a:solidFill>
              <a:latin typeface="Abadi"/>
            </a:endParaRPr>
          </a:p>
          <a:p>
            <a:pPr>
              <a:lnSpc>
                <a:spcPct val="100000"/>
              </a:lnSpc>
              <a:spcBef>
                <a:spcPts val="1399"/>
              </a:spcBef>
              <a:defRPr/>
            </a:pPr>
            <a:r>
              <a:rPr lang="en-US" sz="1800">
                <a:solidFill>
                  <a:schemeClr val="accent3">
                    <a:lumMod val="25000"/>
                  </a:schemeClr>
                </a:solidFill>
                <a:latin typeface="Abadi"/>
              </a:rPr>
              <a:t>A bar plot of success rate vs launch site to visualize which sites are more successful at launch.</a:t>
            </a:r>
            <a:endParaRPr lang="en-US" sz="1800">
              <a:solidFill>
                <a:schemeClr val="accent3">
                  <a:lumMod val="25000"/>
                </a:schemeClr>
              </a:solidFill>
              <a:latin typeface="Abadi"/>
            </a:endParaRPr>
          </a:p>
          <a:p>
            <a:pPr>
              <a:lnSpc>
                <a:spcPct val="100000"/>
              </a:lnSpc>
              <a:spcBef>
                <a:spcPts val="1399"/>
              </a:spcBef>
              <a:defRPr/>
            </a:pPr>
            <a:r>
              <a:rPr lang="en-US" sz="1800">
                <a:solidFill>
                  <a:schemeClr val="accent3">
                    <a:lumMod val="25000"/>
                  </a:schemeClr>
                </a:solidFill>
                <a:latin typeface="Abadi"/>
              </a:rPr>
              <a:t>A scatter plot of flight number vs Orbit type to understand the evolution of SpaceX’s space launch strategies.</a:t>
            </a:r>
            <a:endParaRPr lang="en-US" sz="1800">
              <a:solidFill>
                <a:schemeClr val="accent3">
                  <a:lumMod val="25000"/>
                </a:schemeClr>
              </a:solidFill>
              <a:latin typeface="Abadi"/>
            </a:endParaRPr>
          </a:p>
          <a:p>
            <a:pPr>
              <a:lnSpc>
                <a:spcPct val="100000"/>
              </a:lnSpc>
              <a:spcBef>
                <a:spcPts val="1399"/>
              </a:spcBef>
              <a:defRPr/>
            </a:pPr>
            <a:r>
              <a:rPr lang="en-US" sz="1800">
                <a:solidFill>
                  <a:schemeClr val="accent3">
                    <a:lumMod val="25000"/>
                  </a:schemeClr>
                </a:solidFill>
                <a:latin typeface="Abadi"/>
              </a:rPr>
              <a:t>A plot of payload vs orbit type to understand how much payload is sent to which orbit.</a:t>
            </a:r>
            <a:endParaRPr lang="en-US" sz="1800">
              <a:solidFill>
                <a:schemeClr val="accent3">
                  <a:lumMod val="25000"/>
                </a:schemeClr>
              </a:solidFill>
              <a:latin typeface="Abadi"/>
            </a:endParaRPr>
          </a:p>
          <a:p>
            <a:pPr>
              <a:lnSpc>
                <a:spcPct val="100000"/>
              </a:lnSpc>
              <a:spcBef>
                <a:spcPts val="1399"/>
              </a:spcBef>
              <a:defRPr/>
            </a:pPr>
            <a:r>
              <a:rPr lang="en-US" sz="1800">
                <a:solidFill>
                  <a:schemeClr val="accent3">
                    <a:lumMod val="25000"/>
                  </a:schemeClr>
                </a:solidFill>
                <a:latin typeface="Abadi"/>
              </a:rPr>
              <a:t>Yearly trend of launch success by a line plot.</a:t>
            </a:r>
            <a:endParaRPr lang="en-US" sz="1800">
              <a:solidFill>
                <a:schemeClr val="accent3">
                  <a:lumMod val="25000"/>
                </a:schemeClr>
              </a:solidFill>
              <a:latin typeface="Abadi"/>
            </a:endParaRPr>
          </a:p>
          <a:p>
            <a:pPr>
              <a:lnSpc>
                <a:spcPct val="100000"/>
              </a:lnSpc>
              <a:spcBef>
                <a:spcPts val="1400"/>
              </a:spcBef>
              <a:defRPr/>
            </a:pPr>
            <a:r>
              <a:rPr lang="en-US" sz="1800" b="0" i="0" u="none" strike="noStrike" cap="none" spc="0">
                <a:solidFill>
                  <a:schemeClr val="accent3">
                    <a:lumMod val="25000"/>
                  </a:schemeClr>
                </a:solidFill>
                <a:latin typeface="Abadi"/>
                <a:ea typeface="Abadi"/>
                <a:cs typeface="Abadi"/>
              </a:rPr>
              <a:t>https://github.com/darthcoder/Capstone/blob/master/week2/jupyter-labs-eda-dataviz.ipynb</a:t>
            </a:r>
            <a:endParaRPr sz="2400"/>
          </a:p>
          <a:p>
            <a:pPr>
              <a:defRPr/>
            </a:pPr>
            <a:endParaRPr lang="en-US" sz="2400"/>
          </a:p>
        </p:txBody>
      </p:sp>
      <p:sp>
        <p:nvSpPr>
          <p:cNvPr id="3" name="Title 1"/>
          <p:cNvSpPr txBox="1"/>
          <p:nvPr/>
        </p:nvSpPr>
        <p:spPr bwMode="auto">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a:lnSpc>
                <a:spcPct val="90000"/>
              </a:lnSpc>
              <a:spcBef>
                <a:spcPts val="0"/>
              </a:spcBef>
              <a:buNone/>
              <a:defRPr sz="4000">
                <a:solidFill>
                  <a:srgbClr val="005493"/>
                </a:solidFill>
                <a:latin typeface="IBM Plex Mono SemiBold"/>
                <a:ea typeface="IBM Plex Mono SemiBold"/>
                <a:cs typeface="IBM Plex Mono SemiBold"/>
              </a:defRPr>
            </a:lvl1pPr>
          </a:lstStyle>
          <a:p>
            <a:pPr>
              <a:defRPr/>
            </a:pPr>
            <a:r>
              <a:rPr lang="en-US">
                <a:solidFill>
                  <a:srgbClr val="0B49CB"/>
                </a:solidFill>
                <a:latin typeface="Abadi"/>
              </a:rPr>
              <a:t>EDA with Data Visualization</a:t>
            </a: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blipFill>
          <a:blip r:embed="rId3"/>
          <a:stretch/>
        </a:blipFill>
      </p:bgPr>
    </p:bg>
    <p:spTree>
      <p:nvGrpSpPr>
        <p:cNvPr id="1" name=""/>
        <p:cNvGrpSpPr/>
        <p:nvPr/>
      </p:nvGrpSpPr>
      <p:grpSpPr bwMode="auto">
        <a:xfrm>
          <a:off x="0" y="0"/>
          <a:ext cx="0" cy="0"/>
          <a:chOff x="0" y="0"/>
          <a:chExt cx="0" cy="0"/>
        </a:xfrm>
      </p:grpSpPr>
      <p:sp>
        <p:nvSpPr>
          <p:cNvPr id="4" name="Slide Number Placeholder 3"/>
          <p:cNvSpPr>
            <a:spLocks noGrp="1"/>
          </p:cNvSpPr>
          <p:nvPr>
            <p:ph type="sldNum" sz="quarter" idx="12"/>
          </p:nvPr>
        </p:nvSpPr>
        <p:spPr bwMode="auto"/>
        <p:txBody>
          <a:bodyPr/>
          <a:lstStyle/>
          <a:p>
            <a:pPr>
              <a:defRPr/>
            </a:pPr>
            <a:fld id="{5075537C-CA84-1446-933C-8E9D027F9201}" type="slidenum">
              <a:rPr lang="en-US"/>
              <a:t>12</a:t>
            </a:fld>
            <a:endParaRPr lang="en-US"/>
          </a:p>
        </p:txBody>
      </p:sp>
      <p:sp>
        <p:nvSpPr>
          <p:cNvPr id="5" name="Content Placeholder 4"/>
          <p:cNvSpPr>
            <a:spLocks noGrp="1"/>
          </p:cNvSpPr>
          <p:nvPr>
            <p:ph idx="4294967295"/>
          </p:nvPr>
        </p:nvSpPr>
        <p:spPr bwMode="auto">
          <a:xfrm>
            <a:off x="770010" y="1806575"/>
            <a:ext cx="9745589" cy="4351338"/>
          </a:xfrm>
          <a:prstGeom prst="rect">
            <a:avLst/>
          </a:prstGeom>
        </p:spPr>
        <p:txBody>
          <a:bodyPr lIns="91440" tIns="45720" rIns="91440" bIns="45720" anchor="t"/>
          <a:lstStyle/>
          <a:p>
            <a:pPr>
              <a:lnSpc>
                <a:spcPct val="100000"/>
              </a:lnSpc>
              <a:spcBef>
                <a:spcPts val="1400"/>
              </a:spcBef>
              <a:defRPr/>
            </a:pPr>
            <a:r>
              <a:rPr lang="en-US" sz="1400">
                <a:solidFill>
                  <a:schemeClr val="accent3">
                    <a:lumMod val="25000"/>
                  </a:schemeClr>
                </a:solidFill>
                <a:latin typeface="Abadi"/>
              </a:rPr>
              <a:t>Distinct launch sites were identified.</a:t>
            </a:r>
            <a:endParaRPr sz="1400">
              <a:solidFill>
                <a:schemeClr val="accent3">
                  <a:lumMod val="25000"/>
                </a:schemeClr>
              </a:solidFill>
              <a:latin typeface="Abadi"/>
            </a:endParaRPr>
          </a:p>
          <a:p>
            <a:pPr>
              <a:lnSpc>
                <a:spcPct val="100000"/>
              </a:lnSpc>
              <a:spcBef>
                <a:spcPts val="1399"/>
              </a:spcBef>
              <a:defRPr/>
            </a:pPr>
            <a:r>
              <a:rPr lang="en-US" sz="1400" b="0" i="0" u="none" strike="noStrike" cap="none" spc="0">
                <a:solidFill>
                  <a:schemeClr val="accent3">
                    <a:lumMod val="25000"/>
                  </a:schemeClr>
                </a:solidFill>
                <a:latin typeface="Abadi"/>
                <a:ea typeface="Abadi"/>
                <a:cs typeface="Abadi"/>
              </a:rPr>
              <a:t>5 records where launch sites begin with the string 'CCA'</a:t>
            </a:r>
            <a:r>
              <a:rPr lang="en-US" sz="1400">
                <a:solidFill>
                  <a:schemeClr val="accent3">
                    <a:lumMod val="25000"/>
                  </a:schemeClr>
                </a:solidFill>
                <a:latin typeface="Abadi"/>
              </a:rPr>
              <a:t>.</a:t>
            </a:r>
            <a:endParaRPr sz="1400">
              <a:solidFill>
                <a:schemeClr val="accent3">
                  <a:lumMod val="25000"/>
                </a:schemeClr>
              </a:solidFill>
              <a:latin typeface="Abadi"/>
            </a:endParaRPr>
          </a:p>
          <a:p>
            <a:pPr>
              <a:defRPr/>
            </a:pPr>
            <a:r>
              <a:rPr lang="en-US" sz="1400" b="0" i="0" u="none" strike="noStrike" cap="none" spc="0">
                <a:solidFill>
                  <a:schemeClr val="accent3">
                    <a:lumMod val="25000"/>
                  </a:schemeClr>
                </a:solidFill>
                <a:latin typeface="Abadi"/>
                <a:ea typeface="Abadi"/>
                <a:cs typeface="Abadi"/>
              </a:rPr>
              <a:t>total payload mass carried by boosters launched by NASA (CRS)</a:t>
            </a:r>
            <a:endParaRPr sz="1400" b="0" i="0" u="none" strike="noStrike" cap="none" spc="0">
              <a:solidFill>
                <a:schemeClr val="accent3">
                  <a:lumMod val="25000"/>
                </a:schemeClr>
              </a:solidFill>
              <a:latin typeface="Abadi"/>
              <a:cs typeface="Abadi"/>
            </a:endParaRPr>
          </a:p>
          <a:p>
            <a:pPr>
              <a:lnSpc>
                <a:spcPct val="100000"/>
              </a:lnSpc>
              <a:spcBef>
                <a:spcPts val="1399"/>
              </a:spcBef>
              <a:defRPr/>
            </a:pPr>
            <a:r>
              <a:rPr lang="en-US" sz="1400" b="0" i="0" u="none" strike="noStrike" cap="none" spc="0">
                <a:solidFill>
                  <a:schemeClr val="accent3">
                    <a:lumMod val="25000"/>
                  </a:schemeClr>
                </a:solidFill>
                <a:latin typeface="Abadi"/>
                <a:ea typeface="Abadi"/>
                <a:cs typeface="Abadi"/>
              </a:rPr>
              <a:t>average payload mass carried by booster version F9 v1.1</a:t>
            </a:r>
            <a:endParaRPr sz="1400">
              <a:solidFill>
                <a:schemeClr val="accent3">
                  <a:lumMod val="25000"/>
                </a:schemeClr>
              </a:solidFill>
              <a:latin typeface="Abadi"/>
            </a:endParaRPr>
          </a:p>
          <a:p>
            <a:pPr>
              <a:lnSpc>
                <a:spcPct val="100000"/>
              </a:lnSpc>
              <a:spcBef>
                <a:spcPts val="1399"/>
              </a:spcBef>
              <a:defRPr/>
            </a:pPr>
            <a:r>
              <a:rPr lang="en-US" sz="1400" b="0" i="0" u="none" strike="noStrike" cap="none" spc="0">
                <a:solidFill>
                  <a:schemeClr val="accent3">
                    <a:lumMod val="25000"/>
                  </a:schemeClr>
                </a:solidFill>
                <a:latin typeface="Abadi"/>
                <a:ea typeface="Abadi"/>
                <a:cs typeface="Abadi"/>
              </a:rPr>
              <a:t>the date when the first successful landing outcome in ground pad was achieved was found to be </a:t>
            </a:r>
            <a:r>
              <a:rPr lang="en-US" sz="1400" b="0" i="0" u="none" strike="noStrike" cap="none" spc="0">
                <a:solidFill>
                  <a:schemeClr val="accent3">
                    <a:lumMod val="25000"/>
                  </a:schemeClr>
                </a:solidFill>
                <a:latin typeface="Abadi"/>
                <a:ea typeface="Abadi"/>
                <a:cs typeface="Abadi"/>
              </a:rPr>
              <a:t>2015-12-22</a:t>
            </a:r>
            <a:endParaRPr sz="1400" b="0" i="0" u="none" strike="noStrike" cap="none" spc="0">
              <a:solidFill>
                <a:schemeClr val="accent3">
                  <a:lumMod val="25000"/>
                </a:schemeClr>
              </a:solidFill>
              <a:latin typeface="Abadi"/>
              <a:ea typeface="Abadi"/>
              <a:cs typeface="Abadi"/>
            </a:endParaRPr>
          </a:p>
          <a:p>
            <a:pPr>
              <a:defRPr/>
            </a:pPr>
            <a:r>
              <a:rPr lang="en-US" sz="1400" b="0" i="0" u="none" strike="noStrike" cap="none" spc="0">
                <a:solidFill>
                  <a:schemeClr val="accent3">
                    <a:lumMod val="25000"/>
                  </a:schemeClr>
                </a:solidFill>
                <a:latin typeface="Abadi"/>
                <a:ea typeface="Abadi"/>
                <a:cs typeface="Abadi"/>
              </a:rPr>
              <a:t>the names of the boosters which have success in drone ship and have payload mass greater than 4000 but less than 6000</a:t>
            </a:r>
            <a:endParaRPr sz="1400" b="0" i="0" u="none" strike="noStrike" cap="none" spc="0">
              <a:solidFill>
                <a:schemeClr val="accent3">
                  <a:lumMod val="25000"/>
                </a:schemeClr>
              </a:solidFill>
              <a:latin typeface="Abadi"/>
              <a:cs typeface="Abadi"/>
            </a:endParaRPr>
          </a:p>
          <a:p>
            <a:pPr>
              <a:lnSpc>
                <a:spcPct val="100000"/>
              </a:lnSpc>
              <a:spcBef>
                <a:spcPts val="1399"/>
              </a:spcBef>
              <a:defRPr/>
            </a:pPr>
            <a:r>
              <a:rPr lang="en-US" sz="1400" b="0" i="0" u="none" strike="noStrike" cap="none" spc="0">
                <a:solidFill>
                  <a:schemeClr val="accent3">
                    <a:lumMod val="25000"/>
                  </a:schemeClr>
                </a:solidFill>
                <a:latin typeface="Abadi"/>
                <a:ea typeface="Abadi"/>
                <a:cs typeface="Abadi"/>
              </a:rPr>
              <a:t>total number of successful and failure mission outcomes</a:t>
            </a:r>
            <a:endParaRPr sz="1400" b="0" i="0" u="none" strike="noStrike" cap="none" spc="0">
              <a:solidFill>
                <a:schemeClr val="accent3">
                  <a:lumMod val="25000"/>
                </a:schemeClr>
              </a:solidFill>
              <a:latin typeface="Abadi"/>
              <a:ea typeface="Abadi"/>
              <a:cs typeface="Abadi"/>
            </a:endParaRPr>
          </a:p>
          <a:p>
            <a:pPr>
              <a:lnSpc>
                <a:spcPct val="100000"/>
              </a:lnSpc>
              <a:spcBef>
                <a:spcPts val="1399"/>
              </a:spcBef>
              <a:defRPr/>
            </a:pPr>
            <a:r>
              <a:rPr lang="en-US" sz="1400" b="0" i="0" u="none" strike="noStrike" cap="none" spc="0">
                <a:solidFill>
                  <a:schemeClr val="accent3">
                    <a:lumMod val="25000"/>
                  </a:schemeClr>
                </a:solidFill>
                <a:latin typeface="Abadi"/>
                <a:ea typeface="Abadi"/>
                <a:cs typeface="Abadi"/>
              </a:rPr>
              <a:t>the names of the booster_versions which have carried the maximum payload mass.</a:t>
            </a:r>
            <a:endParaRPr lang="en-US" sz="1400" b="0" i="0" u="none" strike="noStrike" cap="none" spc="0">
              <a:solidFill>
                <a:schemeClr val="accent3">
                  <a:lumMod val="25000"/>
                </a:schemeClr>
              </a:solidFill>
              <a:latin typeface="Abadi"/>
              <a:ea typeface="Abadi"/>
              <a:cs typeface="Abadi"/>
            </a:endParaRPr>
          </a:p>
          <a:p>
            <a:pPr>
              <a:lnSpc>
                <a:spcPct val="100000"/>
              </a:lnSpc>
              <a:spcBef>
                <a:spcPts val="1399"/>
              </a:spcBef>
              <a:defRPr/>
            </a:pPr>
            <a:endParaRPr lang="en-US" sz="1400">
              <a:solidFill>
                <a:schemeClr val="accent3">
                  <a:lumMod val="25000"/>
                </a:schemeClr>
              </a:solidFill>
              <a:latin typeface="Abadi"/>
            </a:endParaRPr>
          </a:p>
          <a:p>
            <a:pPr>
              <a:lnSpc>
                <a:spcPct val="100000"/>
              </a:lnSpc>
              <a:spcBef>
                <a:spcPts val="1400"/>
              </a:spcBef>
              <a:defRPr/>
            </a:pPr>
            <a:r>
              <a:rPr lang="en-US" sz="1400" b="0" i="0" u="none" strike="noStrike" cap="none" spc="0">
                <a:solidFill>
                  <a:schemeClr val="accent3">
                    <a:lumMod val="25000"/>
                  </a:schemeClr>
                </a:solidFill>
                <a:latin typeface="Abadi"/>
                <a:ea typeface="Abadi"/>
                <a:cs typeface="Abadi"/>
              </a:rPr>
              <a:t>https://github.com/darthcoder/Capstone/blob/master/week2/jupyter-labs-eda-sql-coursera_sqllite.ipynb</a:t>
            </a:r>
            <a:endParaRPr sz="1400"/>
          </a:p>
          <a:p>
            <a:pPr>
              <a:defRPr/>
            </a:pPr>
            <a:endParaRPr sz="1400"/>
          </a:p>
          <a:p>
            <a:pPr>
              <a:defRPr/>
            </a:pPr>
            <a:endParaRPr sz="1400"/>
          </a:p>
          <a:p>
            <a:pPr>
              <a:defRPr/>
            </a:pPr>
            <a:endParaRPr sz="1400"/>
          </a:p>
        </p:txBody>
      </p:sp>
      <p:sp>
        <p:nvSpPr>
          <p:cNvPr id="3" name="Title 1"/>
          <p:cNvSpPr txBox="1"/>
          <p:nvPr/>
        </p:nvSpPr>
        <p:spPr bwMode="auto">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a:lnSpc>
                <a:spcPct val="90000"/>
              </a:lnSpc>
              <a:spcBef>
                <a:spcPts val="0"/>
              </a:spcBef>
              <a:buNone/>
              <a:defRPr sz="4000">
                <a:solidFill>
                  <a:srgbClr val="005493"/>
                </a:solidFill>
                <a:latin typeface="IBM Plex Mono SemiBold"/>
                <a:ea typeface="IBM Plex Mono SemiBold"/>
                <a:cs typeface="IBM Plex Mono SemiBold"/>
              </a:defRPr>
            </a:lvl1pPr>
          </a:lstStyle>
          <a:p>
            <a:pPr>
              <a:defRPr/>
            </a:pPr>
            <a:r>
              <a:rPr lang="en-US">
                <a:solidFill>
                  <a:srgbClr val="0B49CB"/>
                </a:solidFill>
                <a:latin typeface="Abadi"/>
              </a:rPr>
              <a:t>EDA with SQL</a:t>
            </a:r>
            <a:endParaRPr lang="en-US">
              <a:solidFill>
                <a:srgbClr val="0B49CB"/>
              </a:solidFill>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blipFill>
          <a:blip r:embed="rId3"/>
          <a:stretch/>
        </a:blipFill>
      </p:bgPr>
    </p:bg>
    <p:spTree>
      <p:nvGrpSpPr>
        <p:cNvPr id="1" name=""/>
        <p:cNvGrpSpPr/>
        <p:nvPr/>
      </p:nvGrpSpPr>
      <p:grpSpPr bwMode="auto">
        <a:xfrm>
          <a:off x="0" y="0"/>
          <a:ext cx="0" cy="0"/>
          <a:chOff x="0" y="0"/>
          <a:chExt cx="0" cy="0"/>
        </a:xfrm>
      </p:grpSpPr>
      <p:sp>
        <p:nvSpPr>
          <p:cNvPr id="4" name="Slide Number Placeholder 3"/>
          <p:cNvSpPr>
            <a:spLocks noGrp="1"/>
          </p:cNvSpPr>
          <p:nvPr>
            <p:ph type="sldNum" sz="quarter" idx="12"/>
          </p:nvPr>
        </p:nvSpPr>
        <p:spPr bwMode="auto"/>
        <p:txBody>
          <a:bodyPr/>
          <a:lstStyle/>
          <a:p>
            <a:pPr>
              <a:defRPr/>
            </a:pPr>
            <a:fld id="{5075537C-CA84-1446-933C-8E9D027F9201}" type="slidenum">
              <a:rPr lang="en-US"/>
              <a:t>13</a:t>
            </a:fld>
            <a:endParaRPr lang="en-US"/>
          </a:p>
        </p:txBody>
      </p:sp>
      <p:sp>
        <p:nvSpPr>
          <p:cNvPr id="5" name="Content Placeholder 4"/>
          <p:cNvSpPr>
            <a:spLocks noGrp="1"/>
          </p:cNvSpPr>
          <p:nvPr>
            <p:ph idx="4294967295"/>
          </p:nvPr>
        </p:nvSpPr>
        <p:spPr bwMode="auto">
          <a:xfrm>
            <a:off x="838200" y="1875054"/>
            <a:ext cx="10515600" cy="4351338"/>
          </a:xfrm>
          <a:prstGeom prst="rect">
            <a:avLst/>
          </a:prstGeom>
        </p:spPr>
        <p:txBody>
          <a:bodyPr vertOverflow="overflow" horzOverflow="overflow" vert="horz" wrap="square" lIns="91440" tIns="45720" rIns="91440" bIns="45720" numCol="1" spcCol="0" rtlCol="0" fromWordArt="0" anchor="t" anchorCtr="0" forceAA="0" upright="0" compatLnSpc="0">
            <a:normAutofit fontScale="80000" lnSpcReduction="4000"/>
          </a:bodyPr>
          <a:lstStyle/>
          <a:p>
            <a:pPr>
              <a:lnSpc>
                <a:spcPct val="100000"/>
              </a:lnSpc>
              <a:spcBef>
                <a:spcPts val="1400"/>
              </a:spcBef>
              <a:defRPr/>
            </a:pPr>
            <a:r>
              <a:rPr lang="en-US" sz="2200">
                <a:solidFill>
                  <a:schemeClr val="accent3">
                    <a:lumMod val="25000"/>
                  </a:schemeClr>
                </a:solidFill>
                <a:latin typeface="Abadi"/>
              </a:rPr>
              <a:t>All launch sites are marked on a map using Icons and grouped into Circles.</a:t>
            </a:r>
            <a:endParaRPr lang="en-US" sz="2200">
              <a:solidFill>
                <a:schemeClr val="accent3">
                  <a:lumMod val="25000"/>
                </a:schemeClr>
              </a:solidFill>
              <a:latin typeface="Abadi"/>
            </a:endParaRPr>
          </a:p>
          <a:p>
            <a:pPr>
              <a:lnSpc>
                <a:spcPct val="100000"/>
              </a:lnSpc>
              <a:spcBef>
                <a:spcPts val="1399"/>
              </a:spcBef>
              <a:defRPr/>
            </a:pPr>
            <a:r>
              <a:rPr lang="en-US" sz="2200">
                <a:solidFill>
                  <a:schemeClr val="accent3">
                    <a:lumMod val="25000"/>
                  </a:schemeClr>
                </a:solidFill>
                <a:latin typeface="Abadi"/>
              </a:rPr>
              <a:t>All launches are indicated with a marker with the color of marker indicating whether the launch was successful or not.</a:t>
            </a:r>
            <a:endParaRPr lang="en-US" sz="2200">
              <a:solidFill>
                <a:schemeClr val="accent3">
                  <a:lumMod val="25000"/>
                </a:schemeClr>
              </a:solidFill>
              <a:latin typeface="Abadi"/>
            </a:endParaRPr>
          </a:p>
          <a:p>
            <a:pPr>
              <a:lnSpc>
                <a:spcPct val="100000"/>
              </a:lnSpc>
              <a:spcBef>
                <a:spcPts val="1399"/>
              </a:spcBef>
              <a:defRPr/>
            </a:pPr>
            <a:r>
              <a:rPr lang="en-US" sz="2200">
                <a:solidFill>
                  <a:schemeClr val="accent3">
                    <a:lumMod val="25000"/>
                  </a:schemeClr>
                </a:solidFill>
                <a:latin typeface="Abadi"/>
              </a:rPr>
              <a:t>Red color was used to denote failure and green for success.</a:t>
            </a:r>
            <a:endParaRPr lang="en-US"/>
          </a:p>
          <a:p>
            <a:pPr>
              <a:lnSpc>
                <a:spcPct val="100000"/>
              </a:lnSpc>
              <a:spcBef>
                <a:spcPts val="1400"/>
              </a:spcBef>
              <a:defRPr/>
            </a:pPr>
            <a:r>
              <a:rPr lang="en-US" sz="2200">
                <a:solidFill>
                  <a:schemeClr val="accent3">
                    <a:lumMod val="25000"/>
                  </a:schemeClr>
                </a:solidFill>
                <a:latin typeface="Abadi"/>
              </a:rPr>
              <a:t>This way one can get a quick overview of whether or not a given launch was successful and where it was on the map.</a:t>
            </a:r>
            <a:endParaRPr lang="en-US" sz="2200">
              <a:solidFill>
                <a:schemeClr val="accent3">
                  <a:lumMod val="25000"/>
                </a:schemeClr>
              </a:solidFill>
              <a:latin typeface="Abadi"/>
            </a:endParaRPr>
          </a:p>
          <a:p>
            <a:pPr>
              <a:lnSpc>
                <a:spcPct val="100000"/>
              </a:lnSpc>
              <a:spcBef>
                <a:spcPts val="1399"/>
              </a:spcBef>
              <a:defRPr/>
            </a:pPr>
            <a:r>
              <a:rPr lang="en-US" sz="2200">
                <a:solidFill>
                  <a:schemeClr val="accent3">
                    <a:lumMod val="25000"/>
                  </a:schemeClr>
                </a:solidFill>
                <a:latin typeface="Abadi"/>
              </a:rPr>
              <a:t>Interesting points of interest were marked on the map near the launch sites.</a:t>
            </a:r>
            <a:endParaRPr/>
          </a:p>
          <a:p>
            <a:pPr>
              <a:lnSpc>
                <a:spcPct val="100000"/>
              </a:lnSpc>
              <a:spcBef>
                <a:spcPts val="1400"/>
              </a:spcBef>
              <a:defRPr/>
            </a:pPr>
            <a:r>
              <a:rPr lang="en-US" sz="2200" b="0" i="0" u="none" strike="noStrike" cap="none" spc="0">
                <a:solidFill>
                  <a:schemeClr val="accent3">
                    <a:lumMod val="25000"/>
                  </a:schemeClr>
                </a:solidFill>
                <a:latin typeface="Abadi"/>
                <a:ea typeface="Abadi"/>
                <a:cs typeface="Abadi"/>
              </a:rPr>
              <a:t>https://github.com/darthcoder/Capstone/blob/master/week3/lab_jupyter_launch_site_location.ipynb</a:t>
            </a:r>
            <a:endParaRPr/>
          </a:p>
          <a:p>
            <a:pPr>
              <a:defRPr/>
            </a:pPr>
            <a:endParaRPr lang="en-US"/>
          </a:p>
          <a:p>
            <a:pPr>
              <a:defRPr/>
            </a:pPr>
            <a:endParaRPr lang="en-US"/>
          </a:p>
        </p:txBody>
      </p:sp>
      <p:sp>
        <p:nvSpPr>
          <p:cNvPr id="3" name="Title 1"/>
          <p:cNvSpPr txBox="1"/>
          <p:nvPr/>
        </p:nvSpPr>
        <p:spPr bwMode="auto">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a:lnSpc>
                <a:spcPct val="90000"/>
              </a:lnSpc>
              <a:spcBef>
                <a:spcPts val="0"/>
              </a:spcBef>
              <a:buNone/>
              <a:defRPr sz="4000">
                <a:solidFill>
                  <a:srgbClr val="005493"/>
                </a:solidFill>
                <a:latin typeface="IBM Plex Mono SemiBold"/>
                <a:ea typeface="IBM Plex Mono SemiBold"/>
                <a:cs typeface="IBM Plex Mono SemiBold"/>
              </a:defRPr>
            </a:lvl1pPr>
          </a:lstStyle>
          <a:p>
            <a:pPr>
              <a:defRPr/>
            </a:pPr>
            <a:r>
              <a:rPr lang="en-US">
                <a:solidFill>
                  <a:srgbClr val="0B49CB"/>
                </a:solidFill>
                <a:latin typeface="Abadi"/>
              </a:rPr>
              <a:t>Build an Interactive Map with Folium</a:t>
            </a:r>
            <a:endParaRPr lang="en-US">
              <a:solidFill>
                <a:srgbClr val="0B49CB"/>
              </a:solidFill>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blipFill>
          <a:blip r:embed="rId3"/>
          <a:stretch/>
        </a:blipFill>
      </p:bgPr>
    </p:bg>
    <p:spTree>
      <p:nvGrpSpPr>
        <p:cNvPr id="1" name=""/>
        <p:cNvGrpSpPr/>
        <p:nvPr/>
      </p:nvGrpSpPr>
      <p:grpSpPr bwMode="auto">
        <a:xfrm>
          <a:off x="0" y="0"/>
          <a:ext cx="0" cy="0"/>
          <a:chOff x="0" y="0"/>
          <a:chExt cx="0" cy="0"/>
        </a:xfrm>
      </p:grpSpPr>
      <p:sp>
        <p:nvSpPr>
          <p:cNvPr id="4" name="Slide Number Placeholder 3"/>
          <p:cNvSpPr>
            <a:spLocks noGrp="1"/>
          </p:cNvSpPr>
          <p:nvPr>
            <p:ph type="sldNum" sz="quarter" idx="12"/>
          </p:nvPr>
        </p:nvSpPr>
        <p:spPr bwMode="auto"/>
        <p:txBody>
          <a:bodyPr/>
          <a:lstStyle/>
          <a:p>
            <a:pPr>
              <a:defRPr/>
            </a:pPr>
            <a:fld id="{5075537C-CA84-1446-933C-8E9D027F9201}" type="slidenum">
              <a:rPr lang="en-US"/>
              <a:t>14</a:t>
            </a:fld>
            <a:endParaRPr lang="en-US"/>
          </a:p>
        </p:txBody>
      </p:sp>
      <p:sp>
        <p:nvSpPr>
          <p:cNvPr id="5" name="Content Placeholder 4"/>
          <p:cNvSpPr>
            <a:spLocks noGrp="1"/>
          </p:cNvSpPr>
          <p:nvPr>
            <p:ph idx="4294967295"/>
          </p:nvPr>
        </p:nvSpPr>
        <p:spPr bwMode="auto">
          <a:xfrm>
            <a:off x="770010" y="1825625"/>
            <a:ext cx="9745589" cy="4351338"/>
          </a:xfrm>
          <a:prstGeom prst="rect">
            <a:avLst/>
          </a:prstGeom>
        </p:spPr>
        <p:txBody>
          <a:bodyPr vertOverflow="overflow" horzOverflow="overflow" vert="horz" wrap="square" lIns="91440" tIns="45720" rIns="91440" bIns="45720" numCol="1" spcCol="0" rtlCol="0" fromWordArt="0" anchor="t" anchorCtr="0" forceAA="0" upright="0" compatLnSpc="0">
            <a:normAutofit fontScale="90000" lnSpcReduction="2000"/>
          </a:bodyPr>
          <a:lstStyle/>
          <a:p>
            <a:pPr>
              <a:lnSpc>
                <a:spcPct val="100000"/>
              </a:lnSpc>
              <a:spcBef>
                <a:spcPts val="1400"/>
              </a:spcBef>
              <a:defRPr/>
            </a:pPr>
            <a:r>
              <a:rPr lang="en-US" sz="2200">
                <a:solidFill>
                  <a:schemeClr val="accent3">
                    <a:lumMod val="25000"/>
                  </a:schemeClr>
                </a:solidFill>
                <a:latin typeface="Abadi"/>
              </a:rPr>
              <a:t>A dropdown for selecting the launch site, a slider for selecting the payload mass were made.</a:t>
            </a:r>
            <a:endParaRPr lang="en-US" sz="2200">
              <a:solidFill>
                <a:schemeClr val="accent3">
                  <a:lumMod val="25000"/>
                </a:schemeClr>
              </a:solidFill>
              <a:latin typeface="Abadi"/>
            </a:endParaRPr>
          </a:p>
          <a:p>
            <a:pPr>
              <a:lnSpc>
                <a:spcPct val="100000"/>
              </a:lnSpc>
              <a:spcBef>
                <a:spcPts val="1399"/>
              </a:spcBef>
              <a:defRPr/>
            </a:pPr>
            <a:r>
              <a:rPr lang="en-US" sz="2200">
                <a:solidFill>
                  <a:schemeClr val="accent3">
                    <a:lumMod val="25000"/>
                  </a:schemeClr>
                </a:solidFill>
                <a:latin typeface="Abadi"/>
              </a:rPr>
              <a:t>On selecting a launch site, a pie chart showing the percentage of successful and failed launches from that site are displayed. There is the option of displaying an aggregated pie chart of all the sites.</a:t>
            </a:r>
            <a:endParaRPr lang="en-US" sz="2200">
              <a:solidFill>
                <a:schemeClr val="accent3">
                  <a:lumMod val="25000"/>
                </a:schemeClr>
              </a:solidFill>
              <a:latin typeface="Abadi"/>
            </a:endParaRPr>
          </a:p>
          <a:p>
            <a:pPr>
              <a:lnSpc>
                <a:spcPct val="100000"/>
              </a:lnSpc>
              <a:spcBef>
                <a:spcPts val="1399"/>
              </a:spcBef>
              <a:defRPr/>
            </a:pPr>
            <a:r>
              <a:rPr lang="en-US" sz="2200">
                <a:solidFill>
                  <a:schemeClr val="accent3">
                    <a:lumMod val="25000"/>
                  </a:schemeClr>
                </a:solidFill>
                <a:latin typeface="Abadi"/>
              </a:rPr>
              <a:t>A range slider was made to select the payload mass.</a:t>
            </a:r>
            <a:endParaRPr lang="en-US" sz="2200">
              <a:solidFill>
                <a:schemeClr val="accent3">
                  <a:lumMod val="25000"/>
                </a:schemeClr>
              </a:solidFill>
              <a:latin typeface="Abadi"/>
            </a:endParaRPr>
          </a:p>
          <a:p>
            <a:pPr>
              <a:lnSpc>
                <a:spcPct val="100000"/>
              </a:lnSpc>
              <a:spcBef>
                <a:spcPts val="1399"/>
              </a:spcBef>
              <a:defRPr/>
            </a:pPr>
            <a:r>
              <a:rPr lang="en-US" sz="2200">
                <a:solidFill>
                  <a:schemeClr val="accent3">
                    <a:lumMod val="25000"/>
                  </a:schemeClr>
                </a:solidFill>
                <a:latin typeface="Abadi"/>
              </a:rPr>
              <a:t>A scatter plot of payload mass vs success was displayed, colored by the booster type to easily spot trends in payload mass and success and its dependence on the type of booster used.</a:t>
            </a:r>
            <a:endParaRPr lang="en-US"/>
          </a:p>
          <a:p>
            <a:pPr>
              <a:lnSpc>
                <a:spcPct val="100000"/>
              </a:lnSpc>
              <a:spcBef>
                <a:spcPts val="1400"/>
              </a:spcBef>
              <a:defRPr/>
            </a:pPr>
            <a:r>
              <a:rPr lang="en-US" sz="1800" b="0" i="0" u="none" strike="noStrike" cap="none" spc="0">
                <a:solidFill>
                  <a:schemeClr val="accent3">
                    <a:lumMod val="25000"/>
                  </a:schemeClr>
                </a:solidFill>
                <a:latin typeface="Abadi"/>
                <a:ea typeface="Abadi"/>
                <a:cs typeface="Abadi"/>
              </a:rPr>
              <a:t>https://github.com/darthcoder/Capstone/blob/master/week3/spacex_dash_app.py</a:t>
            </a:r>
            <a:endParaRPr/>
          </a:p>
          <a:p>
            <a:pPr marL="0" indent="0">
              <a:buFont typeface="Arial"/>
              <a:buNone/>
              <a:defRPr/>
            </a:pPr>
            <a:endParaRPr lang="en-US"/>
          </a:p>
        </p:txBody>
      </p:sp>
      <p:sp>
        <p:nvSpPr>
          <p:cNvPr id="3" name="Title 1"/>
          <p:cNvSpPr txBox="1"/>
          <p:nvPr/>
        </p:nvSpPr>
        <p:spPr bwMode="auto">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a:lnSpc>
                <a:spcPct val="90000"/>
              </a:lnSpc>
              <a:spcBef>
                <a:spcPts val="0"/>
              </a:spcBef>
              <a:buNone/>
              <a:defRPr sz="4000">
                <a:solidFill>
                  <a:srgbClr val="005493"/>
                </a:solidFill>
                <a:latin typeface="IBM Plex Mono SemiBold"/>
                <a:ea typeface="IBM Plex Mono SemiBold"/>
                <a:cs typeface="IBM Plex Mono SemiBold"/>
              </a:defRPr>
            </a:lvl1pPr>
          </a:lstStyle>
          <a:p>
            <a:pPr>
              <a:defRPr/>
            </a:pPr>
            <a:r>
              <a:rPr lang="en-US">
                <a:solidFill>
                  <a:srgbClr val="0B49CB"/>
                </a:solidFill>
                <a:latin typeface="Abadi"/>
              </a:rPr>
              <a:t>Build a Dashboard with </a:t>
            </a:r>
            <a:r>
              <a:rPr lang="en-US">
                <a:solidFill>
                  <a:srgbClr val="0B49CB"/>
                </a:solidFill>
                <a:latin typeface="Abadi"/>
              </a:rPr>
              <a:t>Plotly</a:t>
            </a:r>
            <a:r>
              <a:rPr lang="en-US">
                <a:solidFill>
                  <a:srgbClr val="0B49CB"/>
                </a:solidFill>
                <a:latin typeface="Abadi"/>
              </a:rPr>
              <a:t> Dash</a:t>
            </a: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blipFill>
          <a:blip r:embed="rId3"/>
          <a:stretch/>
        </a:blipFill>
      </p:bgPr>
    </p:bg>
    <p:spTree>
      <p:nvGrpSpPr>
        <p:cNvPr id="1" name=""/>
        <p:cNvGrpSpPr/>
        <p:nvPr/>
      </p:nvGrpSpPr>
      <p:grpSpPr bwMode="auto">
        <a:xfrm>
          <a:off x="0" y="0"/>
          <a:ext cx="0" cy="0"/>
          <a:chOff x="0" y="0"/>
          <a:chExt cx="0" cy="0"/>
        </a:xfrm>
      </p:grpSpPr>
      <p:sp>
        <p:nvSpPr>
          <p:cNvPr id="4" name="Slide Number Placeholder 3"/>
          <p:cNvSpPr>
            <a:spLocks noGrp="1"/>
          </p:cNvSpPr>
          <p:nvPr>
            <p:ph type="sldNum" sz="quarter" idx="12"/>
          </p:nvPr>
        </p:nvSpPr>
        <p:spPr bwMode="auto"/>
        <p:txBody>
          <a:bodyPr/>
          <a:lstStyle/>
          <a:p>
            <a:pPr>
              <a:defRPr/>
            </a:pPr>
            <a:fld id="{5075537C-CA84-1446-933C-8E9D027F9201}" type="slidenum">
              <a:rPr lang="en-US"/>
              <a:t>15</a:t>
            </a:fld>
            <a:endParaRPr lang="en-US"/>
          </a:p>
        </p:txBody>
      </p:sp>
      <p:sp>
        <p:nvSpPr>
          <p:cNvPr id="5" name="Content Placeholder 4"/>
          <p:cNvSpPr>
            <a:spLocks noGrp="1"/>
          </p:cNvSpPr>
          <p:nvPr>
            <p:ph idx="4294967295"/>
          </p:nvPr>
        </p:nvSpPr>
        <p:spPr bwMode="auto">
          <a:xfrm>
            <a:off x="770010" y="1825625"/>
            <a:ext cx="9745589" cy="4351338"/>
          </a:xfrm>
          <a:prstGeom prst="rect">
            <a:avLst/>
          </a:prstGeom>
        </p:spPr>
        <p:txBody>
          <a:bodyPr>
            <a:normAutofit/>
          </a:bodyPr>
          <a:lstStyle/>
          <a:p>
            <a:pPr>
              <a:lnSpc>
                <a:spcPct val="100000"/>
              </a:lnSpc>
              <a:spcBef>
                <a:spcPts val="1400"/>
              </a:spcBef>
              <a:defRPr/>
            </a:pPr>
            <a:r>
              <a:rPr lang="en-US" sz="2200">
                <a:solidFill>
                  <a:schemeClr val="accent3">
                    <a:lumMod val="25000"/>
                  </a:schemeClr>
                </a:solidFill>
                <a:latin typeface="Abadi"/>
              </a:rPr>
              <a:t>The data is scaled and transformed using the fit and transform methods of the StandardScaler class.</a:t>
            </a:r>
            <a:endParaRPr/>
          </a:p>
          <a:p>
            <a:pPr>
              <a:lnSpc>
                <a:spcPct val="100000"/>
              </a:lnSpc>
              <a:spcBef>
                <a:spcPts val="1400"/>
              </a:spcBef>
              <a:defRPr/>
            </a:pPr>
            <a:r>
              <a:rPr lang="en-US" sz="2200">
                <a:solidFill>
                  <a:schemeClr val="accent3">
                    <a:lumMod val="25000"/>
                  </a:schemeClr>
                </a:solidFill>
                <a:latin typeface="Abadi"/>
              </a:rPr>
              <a:t>The ‘Class’ one hot encoded column that stored the success or failure of a launch is converted to a Numpy array named Y to allow it to be </a:t>
            </a:r>
            <a:endParaRPr/>
          </a:p>
          <a:p>
            <a:pPr>
              <a:lnSpc>
                <a:spcPct val="100000"/>
              </a:lnSpc>
              <a:spcBef>
                <a:spcPts val="1400"/>
              </a:spcBef>
              <a:defRPr/>
            </a:pPr>
            <a:r>
              <a:rPr lang="en-US" sz="2200">
                <a:solidFill>
                  <a:schemeClr val="accent3">
                    <a:lumMod val="25000"/>
                  </a:schemeClr>
                </a:solidFill>
                <a:latin typeface="Abadi"/>
              </a:rPr>
              <a:t>Add the GitHub URL of your completed predictive analysis lab, as an external reference and peer-review purpose</a:t>
            </a:r>
            <a:endParaRPr/>
          </a:p>
          <a:p>
            <a:pPr>
              <a:defRPr/>
            </a:pPr>
            <a:endParaRPr lang="en-US"/>
          </a:p>
        </p:txBody>
      </p:sp>
      <p:sp>
        <p:nvSpPr>
          <p:cNvPr id="3" name="Title 1"/>
          <p:cNvSpPr txBox="1"/>
          <p:nvPr/>
        </p:nvSpPr>
        <p:spPr bwMode="auto">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a:lnSpc>
                <a:spcPct val="90000"/>
              </a:lnSpc>
              <a:spcBef>
                <a:spcPts val="0"/>
              </a:spcBef>
              <a:buNone/>
              <a:defRPr sz="4000">
                <a:solidFill>
                  <a:srgbClr val="005493"/>
                </a:solidFill>
                <a:latin typeface="IBM Plex Mono SemiBold"/>
                <a:ea typeface="IBM Plex Mono SemiBold"/>
                <a:cs typeface="IBM Plex Mono SemiBold"/>
              </a:defRPr>
            </a:lvl1pPr>
          </a:lstStyle>
          <a:p>
            <a:pPr>
              <a:defRPr/>
            </a:pPr>
            <a:r>
              <a:rPr lang="en-US">
                <a:solidFill>
                  <a:srgbClr val="0B49CB"/>
                </a:solidFill>
                <a:latin typeface="Abadi"/>
              </a:rPr>
              <a:t>Predictive Analysis (Classification)</a:t>
            </a: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blipFill>
          <a:blip r:embed="rId3"/>
          <a:stretch/>
        </a:blipFill>
      </p:bgPr>
    </p:bg>
    <p:spTree>
      <p:nvGrpSpPr>
        <p:cNvPr id="1" name=""/>
        <p:cNvGrpSpPr/>
        <p:nvPr/>
      </p:nvGrpSpPr>
      <p:grpSpPr bwMode="auto">
        <a:xfrm>
          <a:off x="0" y="0"/>
          <a:ext cx="0" cy="0"/>
          <a:chOff x="0" y="0"/>
          <a:chExt cx="0" cy="0"/>
        </a:xfrm>
      </p:grpSpPr>
      <p:sp>
        <p:nvSpPr>
          <p:cNvPr id="4" name="Slide Number Placeholder 3"/>
          <p:cNvSpPr>
            <a:spLocks noGrp="1"/>
          </p:cNvSpPr>
          <p:nvPr>
            <p:ph type="sldNum" sz="quarter" idx="12"/>
          </p:nvPr>
        </p:nvSpPr>
        <p:spPr bwMode="auto"/>
        <p:txBody>
          <a:bodyPr/>
          <a:lstStyle/>
          <a:p>
            <a:pPr>
              <a:defRPr/>
            </a:pPr>
            <a:fld id="{5075537C-CA84-1446-933C-8E9D027F9201}" type="slidenum">
              <a:rPr lang="en-US"/>
              <a:t>16</a:t>
            </a:fld>
            <a:endParaRPr lang="en-US"/>
          </a:p>
        </p:txBody>
      </p:sp>
      <p:sp>
        <p:nvSpPr>
          <p:cNvPr id="7" name="Title 1"/>
          <p:cNvSpPr txBox="1"/>
          <p:nvPr/>
        </p:nvSpPr>
        <p:spPr bwMode="auto">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a:lnSpc>
                <a:spcPct val="90000"/>
              </a:lnSpc>
              <a:spcBef>
                <a:spcPts val="0"/>
              </a:spcBef>
              <a:buNone/>
              <a:defRPr sz="4000">
                <a:solidFill>
                  <a:srgbClr val="005493"/>
                </a:solidFill>
                <a:latin typeface="IBM Plex Mono SemiBold"/>
                <a:ea typeface="IBM Plex Mono SemiBold"/>
                <a:cs typeface="IBM Plex Mono SemiBold"/>
              </a:defRPr>
            </a:lvl1pPr>
          </a:lstStyle>
          <a:p>
            <a:pPr>
              <a:defRPr/>
            </a:pPr>
            <a:r>
              <a:rPr lang="en-US">
                <a:solidFill>
                  <a:srgbClr val="0B49CB"/>
                </a:solidFill>
                <a:latin typeface="Abadi"/>
              </a:rPr>
              <a:t>Results</a:t>
            </a:r>
            <a:endParaRPr lang="en-US">
              <a:solidFill>
                <a:srgbClr val="0B49CB"/>
              </a:solidFill>
            </a:endParaRPr>
          </a:p>
        </p:txBody>
      </p:sp>
      <p:pic>
        <p:nvPicPr>
          <p:cNvPr id="1172122859" name=""/>
          <p:cNvPicPr>
            <a:picLocks noChangeAspect="1"/>
          </p:cNvPicPr>
          <p:nvPr/>
        </p:nvPicPr>
        <p:blipFill>
          <a:blip r:embed="rId4"/>
          <a:stretch/>
        </p:blipFill>
        <p:spPr bwMode="auto">
          <a:xfrm flipH="0" flipV="0">
            <a:off x="2047874" y="1393288"/>
            <a:ext cx="7182824" cy="4664610"/>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1038250261" name="Title 1"/>
          <p:cNvSpPr>
            <a:spLocks noGrp="1"/>
          </p:cNvSpPr>
          <p:nvPr>
            <p:ph type="title"/>
          </p:nvPr>
        </p:nvSpPr>
        <p:spPr bwMode="auto">
          <a:xfrm flipH="0" flipV="0">
            <a:off x="838199" y="365124"/>
            <a:ext cx="10515600" cy="863599"/>
          </a:xfrm>
          <a:prstGeom prst="rect">
            <a:avLst/>
          </a:prstGeom>
        </p:spPr>
        <p:txBody>
          <a:bodyPr/>
          <a:lstStyle/>
          <a:p>
            <a:pPr>
              <a:defRPr/>
            </a:pPr>
            <a:r>
              <a:rPr lang="en-US" sz="4400" b="0" i="0" u="none" strike="noStrike" cap="none" spc="0">
                <a:solidFill>
                  <a:srgbClr val="0B49CB"/>
                </a:solidFill>
                <a:latin typeface="Abadi"/>
                <a:ea typeface="Abadi"/>
                <a:cs typeface="Abadi"/>
              </a:rPr>
              <a:t>Results</a:t>
            </a:r>
            <a:endParaRPr sz="4400">
              <a:solidFill>
                <a:srgbClr val="0B49CB"/>
              </a:solidFill>
            </a:endParaRPr>
          </a:p>
        </p:txBody>
      </p:sp>
      <p:pic>
        <p:nvPicPr>
          <p:cNvPr id="1552014125" name=""/>
          <p:cNvPicPr>
            <a:picLocks noChangeAspect="1"/>
          </p:cNvPicPr>
          <p:nvPr>
            <p:ph idx="1"/>
          </p:nvPr>
        </p:nvPicPr>
        <p:blipFill>
          <a:blip r:embed="rId3"/>
          <a:stretch/>
        </p:blipFill>
        <p:spPr bwMode="auto">
          <a:xfrm rot="0">
            <a:off x="2885377" y="1825624"/>
            <a:ext cx="6421245" cy="4351338"/>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16765618" name="Title 1"/>
          <p:cNvSpPr>
            <a:spLocks noGrp="1"/>
          </p:cNvSpPr>
          <p:nvPr>
            <p:ph type="title"/>
          </p:nvPr>
        </p:nvSpPr>
        <p:spPr bwMode="auto">
          <a:xfrm flipH="0" flipV="0">
            <a:off x="838199" y="365124"/>
            <a:ext cx="10515600" cy="863599"/>
          </a:xfrm>
          <a:prstGeom prst="rect">
            <a:avLst/>
          </a:prstGeom>
        </p:spPr>
        <p:txBody>
          <a:bodyPr/>
          <a:lstStyle/>
          <a:p>
            <a:pPr>
              <a:defRPr/>
            </a:pPr>
            <a:r>
              <a:rPr lang="en-US" sz="4400" b="0" i="0" u="none" strike="noStrike" cap="none" spc="0">
                <a:solidFill>
                  <a:srgbClr val="0B49CB"/>
                </a:solidFill>
                <a:latin typeface="Abadi"/>
                <a:ea typeface="Abadi"/>
                <a:cs typeface="Abadi"/>
              </a:rPr>
              <a:t>Results</a:t>
            </a:r>
            <a:endParaRPr sz="4400">
              <a:solidFill>
                <a:srgbClr val="0B49CB"/>
              </a:solidFill>
            </a:endParaRPr>
          </a:p>
        </p:txBody>
      </p:sp>
      <p:pic>
        <p:nvPicPr>
          <p:cNvPr id="603741513" name=""/>
          <p:cNvPicPr>
            <a:picLocks noChangeAspect="1"/>
          </p:cNvPicPr>
          <p:nvPr>
            <p:ph idx="1"/>
          </p:nvPr>
        </p:nvPicPr>
        <p:blipFill>
          <a:blip r:embed="rId3"/>
          <a:stretch/>
        </p:blipFill>
        <p:spPr bwMode="auto">
          <a:xfrm rot="0">
            <a:off x="3145307" y="1825624"/>
            <a:ext cx="5901385" cy="4351338"/>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blipFill>
          <a:blip r:embed="rId3"/>
          <a:stretch/>
        </a:blipFill>
      </p:bgPr>
    </p:bg>
    <p:spTree>
      <p:nvGrpSpPr>
        <p:cNvPr id="1" name=""/>
        <p:cNvGrpSpPr/>
        <p:nvPr/>
      </p:nvGrpSpPr>
      <p:grpSpPr bwMode="auto">
        <a:xfrm>
          <a:off x="0" y="0"/>
          <a:ext cx="0" cy="0"/>
          <a:chOff x="0" y="0"/>
          <a:chExt cx="0" cy="0"/>
        </a:xfrm>
      </p:grpSpPr>
      <p:sp>
        <p:nvSpPr>
          <p:cNvPr id="2" name="TextBox 1"/>
          <p:cNvSpPr txBox="1"/>
          <p:nvPr/>
        </p:nvSpPr>
        <p:spPr bwMode="auto">
          <a:xfrm>
            <a:off x="797970" y="2529746"/>
            <a:ext cx="1058303" cy="369332"/>
          </a:xfrm>
          <a:prstGeom prst="rect">
            <a:avLst/>
          </a:prstGeom>
          <a:solidFill>
            <a:srgbClr val="0948CB"/>
          </a:solidFill>
        </p:spPr>
        <p:txBody>
          <a:bodyPr wrap="none" rtlCol="0">
            <a:spAutoFit/>
          </a:bodyPr>
          <a:lstStyle/>
          <a:p>
            <a:pPr>
              <a:defRPr/>
            </a:pPr>
            <a:r>
              <a:rPr lang="en-US">
                <a:solidFill>
                  <a:schemeClr val="bg1"/>
                </a:solidFill>
              </a:rPr>
              <a:t>Section 2</a:t>
            </a: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blipFill>
          <a:blip r:embed="rId3"/>
          <a:stretch/>
        </a:blipFill>
      </p:bgPr>
    </p:bg>
    <p:spTree>
      <p:nvGrpSpPr>
        <p:cNvPr id="1" name=""/>
        <p:cNvGrpSpPr/>
        <p:nvPr/>
      </p:nvGrpSpPr>
      <p:grpSpPr bwMode="auto">
        <a:xfrm>
          <a:off x="0" y="0"/>
          <a:ext cx="0" cy="0"/>
          <a:chOff x="0" y="0"/>
          <a:chExt cx="0" cy="0"/>
        </a:xfrm>
      </p:grpSpPr>
      <p:sp>
        <p:nvSpPr>
          <p:cNvPr id="4" name="Slide Number Placeholder 3"/>
          <p:cNvSpPr>
            <a:spLocks noGrp="1"/>
          </p:cNvSpPr>
          <p:nvPr>
            <p:ph type="sldNum" sz="quarter" idx="12"/>
          </p:nvPr>
        </p:nvSpPr>
        <p:spPr bwMode="auto"/>
        <p:txBody>
          <a:bodyPr anchor="ctr">
            <a:normAutofit/>
          </a:bodyPr>
          <a:lstStyle/>
          <a:p>
            <a:pPr>
              <a:defRPr/>
            </a:pPr>
            <a:fld id="{5075537C-CA84-1446-933C-8E9D027F9201}" type="slidenum">
              <a:rPr lang="en-US"/>
              <a:t>2</a:t>
            </a:fld>
            <a:endParaRPr lang="en-US"/>
          </a:p>
        </p:txBody>
      </p:sp>
      <p:sp>
        <p:nvSpPr>
          <p:cNvPr id="10" name="Content Placeholder 2"/>
          <p:cNvSpPr txBox="1"/>
          <p:nvPr/>
        </p:nvSpPr>
        <p:spPr bwMode="auto">
          <a:xfrm>
            <a:off x="958697" y="2113240"/>
            <a:ext cx="5167086" cy="3320824"/>
          </a:xfrm>
          <a:prstGeom prst="rect">
            <a:avLst/>
          </a:prstGeom>
        </p:spPr>
        <p:txBody>
          <a:bodyPr lIns="91440" tIns="45720" rIns="91440" bIns="45720" anchor="t">
            <a:normAutofit/>
          </a:bodyPr>
          <a:lstStyle>
            <a:lvl1pPr marL="228600" indent="-228600" algn="l" defTabSz="914400">
              <a:lnSpc>
                <a:spcPct val="90000"/>
              </a:lnSpc>
              <a:spcBef>
                <a:spcPts val="1000"/>
              </a:spcBef>
              <a:buFont typeface="Arial"/>
              <a:buChar char="•"/>
              <a:defRPr sz="2800">
                <a:solidFill>
                  <a:srgbClr val="0070C0"/>
                </a:solidFill>
                <a:latin typeface="IBM Plex Mono Text"/>
                <a:ea typeface="+mn-ea"/>
                <a:cs typeface="+mn-cs"/>
              </a:defRPr>
            </a:lvl1pPr>
            <a:lvl2pPr marL="685800" indent="-228600" algn="l" defTabSz="914400">
              <a:lnSpc>
                <a:spcPct val="90000"/>
              </a:lnSpc>
              <a:spcBef>
                <a:spcPts val="500"/>
              </a:spcBef>
              <a:buFont typeface="Arial"/>
              <a:buChar char="•"/>
              <a:defRPr sz="2400">
                <a:solidFill>
                  <a:srgbClr val="0070C0"/>
                </a:solidFill>
                <a:latin typeface="IBM Plex Mono Text"/>
                <a:ea typeface="+mn-ea"/>
                <a:cs typeface="+mn-cs"/>
              </a:defRPr>
            </a:lvl2pPr>
            <a:lvl3pPr marL="1143000" indent="-228600" algn="l" defTabSz="914400">
              <a:lnSpc>
                <a:spcPct val="90000"/>
              </a:lnSpc>
              <a:spcBef>
                <a:spcPts val="500"/>
              </a:spcBef>
              <a:buFont typeface="Arial"/>
              <a:buChar char="•"/>
              <a:defRPr sz="2000">
                <a:solidFill>
                  <a:srgbClr val="0070C0"/>
                </a:solidFill>
                <a:latin typeface="IBM Plex Mono Text"/>
                <a:ea typeface="+mn-ea"/>
                <a:cs typeface="+mn-cs"/>
              </a:defRPr>
            </a:lvl3pPr>
            <a:lvl4pPr marL="1600200" indent="-228600" algn="l" defTabSz="914400">
              <a:lnSpc>
                <a:spcPct val="90000"/>
              </a:lnSpc>
              <a:spcBef>
                <a:spcPts val="500"/>
              </a:spcBef>
              <a:buFont typeface="Arial"/>
              <a:buChar char="•"/>
              <a:defRPr sz="1800">
                <a:solidFill>
                  <a:srgbClr val="0070C0"/>
                </a:solidFill>
                <a:latin typeface="IBM Plex Mono Text"/>
                <a:ea typeface="+mn-ea"/>
                <a:cs typeface="+mn-cs"/>
              </a:defRPr>
            </a:lvl4pPr>
            <a:lvl5pPr marL="2057400" indent="-228600" algn="l" defTabSz="914400">
              <a:lnSpc>
                <a:spcPct val="90000"/>
              </a:lnSpc>
              <a:spcBef>
                <a:spcPts val="500"/>
              </a:spcBef>
              <a:buFont typeface="Arial"/>
              <a:buChar char="•"/>
              <a:defRPr sz="1800">
                <a:solidFill>
                  <a:srgbClr val="0070C0"/>
                </a:solidFill>
                <a:latin typeface="IBM Plex Mono Text"/>
                <a:ea typeface="+mn-ea"/>
                <a:cs typeface="+mn-cs"/>
              </a:defRPr>
            </a:lvl5pPr>
            <a:lvl6pPr marL="2514600" indent="-228600" algn="l" defTabSz="914400">
              <a:lnSpc>
                <a:spcPct val="90000"/>
              </a:lnSpc>
              <a:spcBef>
                <a:spcPts val="500"/>
              </a:spcBef>
              <a:buFont typeface="Arial"/>
              <a:buChar char="•"/>
              <a:defRPr sz="1800">
                <a:solidFill>
                  <a:schemeClr val="tx1"/>
                </a:solidFill>
                <a:latin typeface="+mn-lt"/>
                <a:ea typeface="+mn-ea"/>
                <a:cs typeface="+mn-cs"/>
              </a:defRPr>
            </a:lvl6pPr>
            <a:lvl7pPr marL="2971800" indent="-228600" algn="l" defTabSz="914400">
              <a:lnSpc>
                <a:spcPct val="90000"/>
              </a:lnSpc>
              <a:spcBef>
                <a:spcPts val="500"/>
              </a:spcBef>
              <a:buFont typeface="Arial"/>
              <a:buChar char="•"/>
              <a:defRPr sz="1800">
                <a:solidFill>
                  <a:schemeClr val="tx1"/>
                </a:solidFill>
                <a:latin typeface="+mn-lt"/>
                <a:ea typeface="+mn-ea"/>
                <a:cs typeface="+mn-cs"/>
              </a:defRPr>
            </a:lvl7pPr>
            <a:lvl8pPr marL="3429000" indent="-228600" algn="l" defTabSz="914400">
              <a:lnSpc>
                <a:spcPct val="90000"/>
              </a:lnSpc>
              <a:spcBef>
                <a:spcPts val="500"/>
              </a:spcBef>
              <a:buFont typeface="Arial"/>
              <a:buChar char="•"/>
              <a:defRPr sz="1800">
                <a:solidFill>
                  <a:schemeClr val="tx1"/>
                </a:solidFill>
                <a:latin typeface="+mn-lt"/>
                <a:ea typeface="+mn-ea"/>
                <a:cs typeface="+mn-cs"/>
              </a:defRPr>
            </a:lvl8pPr>
            <a:lvl9pPr marL="3886200" indent="-228600" algn="l" defTabSz="914400">
              <a:lnSpc>
                <a:spcPct val="90000"/>
              </a:lnSpc>
              <a:spcBef>
                <a:spcPts val="500"/>
              </a:spcBef>
              <a:buFont typeface="Arial"/>
              <a:buChar char="•"/>
              <a:defRPr sz="1800">
                <a:solidFill>
                  <a:schemeClr val="tx1"/>
                </a:solidFill>
                <a:latin typeface="+mn-lt"/>
                <a:ea typeface="+mn-ea"/>
                <a:cs typeface="+mn-cs"/>
              </a:defRPr>
            </a:lvl9pPr>
          </a:lstStyle>
          <a:p>
            <a:pPr>
              <a:lnSpc>
                <a:spcPct val="100000"/>
              </a:lnSpc>
              <a:spcBef>
                <a:spcPts val="1400"/>
              </a:spcBef>
              <a:defRPr/>
            </a:pPr>
            <a:r>
              <a:rPr lang="en-US" sz="2200">
                <a:solidFill>
                  <a:schemeClr val="accent3">
                    <a:lumMod val="25000"/>
                  </a:schemeClr>
                </a:solidFill>
                <a:latin typeface="Abadi"/>
              </a:rPr>
              <a:t>Executive Summary</a:t>
            </a:r>
            <a:endParaRPr/>
          </a:p>
          <a:p>
            <a:pPr>
              <a:lnSpc>
                <a:spcPct val="100000"/>
              </a:lnSpc>
              <a:spcBef>
                <a:spcPts val="1400"/>
              </a:spcBef>
              <a:defRPr/>
            </a:pPr>
            <a:r>
              <a:rPr lang="en-US" sz="2200">
                <a:solidFill>
                  <a:schemeClr val="accent3">
                    <a:lumMod val="25000"/>
                  </a:schemeClr>
                </a:solidFill>
                <a:latin typeface="Abadi"/>
              </a:rPr>
              <a:t>Introduction</a:t>
            </a:r>
            <a:endParaRPr/>
          </a:p>
          <a:p>
            <a:pPr>
              <a:lnSpc>
                <a:spcPct val="100000"/>
              </a:lnSpc>
              <a:spcBef>
                <a:spcPts val="1400"/>
              </a:spcBef>
              <a:defRPr/>
            </a:pPr>
            <a:r>
              <a:rPr lang="en-US" sz="2200">
                <a:solidFill>
                  <a:schemeClr val="accent3">
                    <a:lumMod val="25000"/>
                  </a:schemeClr>
                </a:solidFill>
                <a:latin typeface="Abadi"/>
              </a:rPr>
              <a:t>Methodology</a:t>
            </a:r>
            <a:endParaRPr/>
          </a:p>
          <a:p>
            <a:pPr>
              <a:lnSpc>
                <a:spcPct val="100000"/>
              </a:lnSpc>
              <a:spcBef>
                <a:spcPts val="1400"/>
              </a:spcBef>
              <a:defRPr/>
            </a:pPr>
            <a:r>
              <a:rPr lang="en-US" sz="2200">
                <a:solidFill>
                  <a:schemeClr val="accent3">
                    <a:lumMod val="25000"/>
                  </a:schemeClr>
                </a:solidFill>
                <a:latin typeface="Abadi"/>
              </a:rPr>
              <a:t>Results</a:t>
            </a:r>
            <a:endParaRPr/>
          </a:p>
          <a:p>
            <a:pPr>
              <a:lnSpc>
                <a:spcPct val="100000"/>
              </a:lnSpc>
              <a:spcBef>
                <a:spcPts val="1400"/>
              </a:spcBef>
              <a:defRPr/>
            </a:pPr>
            <a:r>
              <a:rPr lang="en-US" sz="2200">
                <a:solidFill>
                  <a:schemeClr val="accent3">
                    <a:lumMod val="25000"/>
                  </a:schemeClr>
                </a:solidFill>
                <a:latin typeface="Abadi"/>
              </a:rPr>
              <a:t>Conclusion</a:t>
            </a:r>
            <a:endParaRPr/>
          </a:p>
          <a:p>
            <a:pPr>
              <a:lnSpc>
                <a:spcPct val="100000"/>
              </a:lnSpc>
              <a:spcBef>
                <a:spcPts val="1400"/>
              </a:spcBef>
              <a:defRPr/>
            </a:pPr>
            <a:r>
              <a:rPr lang="en-US" sz="2200">
                <a:solidFill>
                  <a:schemeClr val="accent3">
                    <a:lumMod val="25000"/>
                  </a:schemeClr>
                </a:solidFill>
                <a:latin typeface="Abadi"/>
              </a:rPr>
              <a:t>Appendix</a:t>
            </a:r>
            <a:endParaRPr/>
          </a:p>
        </p:txBody>
      </p:sp>
      <p:sp>
        <p:nvSpPr>
          <p:cNvPr id="19" name="Title 1"/>
          <p:cNvSpPr txBox="1"/>
          <p:nvPr/>
        </p:nvSpPr>
        <p:spPr bwMode="auto">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a:lnSpc>
                <a:spcPct val="90000"/>
              </a:lnSpc>
              <a:spcBef>
                <a:spcPts val="0"/>
              </a:spcBef>
              <a:buNone/>
              <a:defRPr sz="4000">
                <a:solidFill>
                  <a:srgbClr val="005493"/>
                </a:solidFill>
                <a:latin typeface="IBM Plex Mono SemiBold"/>
                <a:ea typeface="IBM Plex Mono SemiBold"/>
                <a:cs typeface="IBM Plex Mono SemiBold"/>
              </a:defRPr>
            </a:lvl1pPr>
          </a:lstStyle>
          <a:p>
            <a:pPr>
              <a:defRPr/>
            </a:pPr>
            <a:r>
              <a:rPr lang="en-US">
                <a:solidFill>
                  <a:srgbClr val="0B49CB"/>
                </a:solidFill>
                <a:latin typeface="Abadi"/>
              </a:rPr>
              <a:t>Outline</a:t>
            </a: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blipFill>
          <a:blip r:embed="rId3"/>
          <a:stretch/>
        </a:blipFill>
      </p:bgPr>
    </p:bg>
    <p:spTree>
      <p:nvGrpSpPr>
        <p:cNvPr id="1" name=""/>
        <p:cNvGrpSpPr/>
        <p:nvPr/>
      </p:nvGrpSpPr>
      <p:grpSpPr bwMode="auto">
        <a:xfrm>
          <a:off x="0" y="0"/>
          <a:ext cx="0" cy="0"/>
          <a:chOff x="0" y="0"/>
          <a:chExt cx="0" cy="0"/>
        </a:xfrm>
      </p:grpSpPr>
      <p:sp>
        <p:nvSpPr>
          <p:cNvPr id="5" name="Slide Number Placeholder 4"/>
          <p:cNvSpPr>
            <a:spLocks noGrp="1"/>
          </p:cNvSpPr>
          <p:nvPr>
            <p:ph type="sldNum" sz="quarter" idx="12"/>
          </p:nvPr>
        </p:nvSpPr>
        <p:spPr bwMode="auto"/>
        <p:txBody>
          <a:bodyPr/>
          <a:lstStyle/>
          <a:p>
            <a:pPr>
              <a:defRPr/>
            </a:pPr>
            <a:fld id="{5075537C-CA84-1446-933C-8E9D027F9201}" type="slidenum">
              <a:rPr lang="en-US"/>
              <a:t>18</a:t>
            </a:fld>
            <a:endParaRPr lang="en-US"/>
          </a:p>
        </p:txBody>
      </p:sp>
      <p:sp>
        <p:nvSpPr>
          <p:cNvPr id="4" name="Title 1"/>
          <p:cNvSpPr txBox="1"/>
          <p:nvPr/>
        </p:nvSpPr>
        <p:spPr bwMode="auto">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a:lnSpc>
                <a:spcPct val="90000"/>
              </a:lnSpc>
              <a:spcBef>
                <a:spcPts val="0"/>
              </a:spcBef>
              <a:buNone/>
              <a:defRPr sz="4000">
                <a:solidFill>
                  <a:srgbClr val="005493"/>
                </a:solidFill>
                <a:latin typeface="IBM Plex Mono SemiBold"/>
                <a:ea typeface="IBM Plex Mono SemiBold"/>
                <a:cs typeface="IBM Plex Mono SemiBold"/>
              </a:defRPr>
            </a:lvl1pPr>
          </a:lstStyle>
          <a:p>
            <a:pPr>
              <a:defRPr/>
            </a:pPr>
            <a:r>
              <a:rPr lang="en-US">
                <a:solidFill>
                  <a:srgbClr val="0B49CB"/>
                </a:solidFill>
                <a:latin typeface="Abadi"/>
              </a:rPr>
              <a:t>Flight Number vs. Launch Site</a:t>
            </a:r>
            <a:endParaRPr lang="en-US">
              <a:solidFill>
                <a:srgbClr val="0B49CB"/>
              </a:solidFill>
            </a:endParaRPr>
          </a:p>
        </p:txBody>
      </p:sp>
      <p:pic>
        <p:nvPicPr>
          <p:cNvPr id="2133429648" name=""/>
          <p:cNvPicPr>
            <a:picLocks noChangeAspect="1"/>
          </p:cNvPicPr>
          <p:nvPr/>
        </p:nvPicPr>
        <p:blipFill>
          <a:blip r:embed="rId4"/>
          <a:stretch/>
        </p:blipFill>
        <p:spPr bwMode="auto">
          <a:xfrm flipH="0" flipV="0">
            <a:off x="3457574" y="1733077"/>
            <a:ext cx="4506300" cy="4091459"/>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blipFill>
          <a:blip r:embed="rId3"/>
          <a:stretch/>
        </a:blipFill>
      </p:bgPr>
    </p:bg>
    <p:spTree>
      <p:nvGrpSpPr>
        <p:cNvPr id="1" name=""/>
        <p:cNvGrpSpPr/>
        <p:nvPr/>
      </p:nvGrpSpPr>
      <p:grpSpPr bwMode="auto">
        <a:xfrm>
          <a:off x="0" y="0"/>
          <a:ext cx="0" cy="0"/>
          <a:chOff x="0" y="0"/>
          <a:chExt cx="0" cy="0"/>
        </a:xfrm>
      </p:grpSpPr>
      <p:sp>
        <p:nvSpPr>
          <p:cNvPr id="5" name="Slide Number Placeholder 4"/>
          <p:cNvSpPr>
            <a:spLocks noGrp="1"/>
          </p:cNvSpPr>
          <p:nvPr>
            <p:ph type="sldNum" sz="quarter" idx="12"/>
          </p:nvPr>
        </p:nvSpPr>
        <p:spPr bwMode="auto"/>
        <p:txBody>
          <a:bodyPr/>
          <a:lstStyle/>
          <a:p>
            <a:pPr>
              <a:defRPr/>
            </a:pPr>
            <a:fld id="{5075537C-CA84-1446-933C-8E9D027F9201}" type="slidenum">
              <a:rPr lang="en-US"/>
              <a:t>19</a:t>
            </a:fld>
            <a:endParaRPr lang="en-US"/>
          </a:p>
        </p:txBody>
      </p:sp>
      <p:sp>
        <p:nvSpPr>
          <p:cNvPr id="4" name="Title 1"/>
          <p:cNvSpPr txBox="1"/>
          <p:nvPr/>
        </p:nvSpPr>
        <p:spPr bwMode="auto">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a:lnSpc>
                <a:spcPct val="90000"/>
              </a:lnSpc>
              <a:spcBef>
                <a:spcPts val="0"/>
              </a:spcBef>
              <a:buNone/>
              <a:defRPr sz="4000">
                <a:solidFill>
                  <a:srgbClr val="005493"/>
                </a:solidFill>
                <a:latin typeface="IBM Plex Mono SemiBold"/>
                <a:ea typeface="IBM Plex Mono SemiBold"/>
                <a:cs typeface="IBM Plex Mono SemiBold"/>
              </a:defRPr>
            </a:lvl1pPr>
          </a:lstStyle>
          <a:p>
            <a:pPr>
              <a:defRPr/>
            </a:pPr>
            <a:r>
              <a:rPr lang="en-US">
                <a:solidFill>
                  <a:srgbClr val="0B49CB"/>
                </a:solidFill>
                <a:latin typeface="Abadi"/>
              </a:rPr>
              <a:t>Payload vs. Launch Site</a:t>
            </a:r>
            <a:endParaRPr/>
          </a:p>
        </p:txBody>
      </p:sp>
      <p:pic>
        <p:nvPicPr>
          <p:cNvPr id="6151353" name=""/>
          <p:cNvPicPr>
            <a:picLocks noChangeAspect="1"/>
          </p:cNvPicPr>
          <p:nvPr/>
        </p:nvPicPr>
        <p:blipFill>
          <a:blip r:embed="rId4"/>
          <a:stretch/>
        </p:blipFill>
        <p:spPr bwMode="auto">
          <a:xfrm>
            <a:off x="2914650" y="1714500"/>
            <a:ext cx="6362699" cy="4248149"/>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blipFill>
          <a:blip r:embed="rId3"/>
          <a:stretch/>
        </a:blipFill>
      </p:bgPr>
    </p:bg>
    <p:spTree>
      <p:nvGrpSpPr>
        <p:cNvPr id="1" name=""/>
        <p:cNvGrpSpPr/>
        <p:nvPr/>
      </p:nvGrpSpPr>
      <p:grpSpPr bwMode="auto">
        <a:xfrm>
          <a:off x="0" y="0"/>
          <a:ext cx="0" cy="0"/>
          <a:chOff x="0" y="0"/>
          <a:chExt cx="0" cy="0"/>
        </a:xfrm>
      </p:grpSpPr>
      <p:sp>
        <p:nvSpPr>
          <p:cNvPr id="5" name="Slide Number Placeholder 4"/>
          <p:cNvSpPr>
            <a:spLocks noGrp="1"/>
          </p:cNvSpPr>
          <p:nvPr>
            <p:ph type="sldNum" sz="quarter" idx="12"/>
          </p:nvPr>
        </p:nvSpPr>
        <p:spPr bwMode="auto"/>
        <p:txBody>
          <a:bodyPr/>
          <a:lstStyle/>
          <a:p>
            <a:pPr>
              <a:defRPr/>
            </a:pPr>
            <a:fld id="{5075537C-CA84-1446-933C-8E9D027F9201}" type="slidenum">
              <a:rPr lang="en-US"/>
              <a:t>20</a:t>
            </a:fld>
            <a:endParaRPr lang="en-US"/>
          </a:p>
        </p:txBody>
      </p:sp>
      <p:sp>
        <p:nvSpPr>
          <p:cNvPr id="4" name="Title 1"/>
          <p:cNvSpPr txBox="1"/>
          <p:nvPr/>
        </p:nvSpPr>
        <p:spPr bwMode="auto">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a:lnSpc>
                <a:spcPct val="90000"/>
              </a:lnSpc>
              <a:spcBef>
                <a:spcPts val="0"/>
              </a:spcBef>
              <a:buNone/>
              <a:defRPr sz="4000">
                <a:solidFill>
                  <a:srgbClr val="005493"/>
                </a:solidFill>
                <a:latin typeface="IBM Plex Mono SemiBold"/>
                <a:ea typeface="IBM Plex Mono SemiBold"/>
                <a:cs typeface="IBM Plex Mono SemiBold"/>
              </a:defRPr>
            </a:lvl1pPr>
          </a:lstStyle>
          <a:p>
            <a:pPr>
              <a:defRPr/>
            </a:pPr>
            <a:r>
              <a:rPr lang="en-US">
                <a:solidFill>
                  <a:srgbClr val="0B49CB"/>
                </a:solidFill>
                <a:latin typeface="Abadi"/>
              </a:rPr>
              <a:t>Success Rate vs. Orbit Type</a:t>
            </a:r>
            <a:endParaRPr lang="en-US">
              <a:solidFill>
                <a:srgbClr val="0B49CB"/>
              </a:solidFill>
            </a:endParaRPr>
          </a:p>
        </p:txBody>
      </p:sp>
      <p:pic>
        <p:nvPicPr>
          <p:cNvPr id="121748720" name=""/>
          <p:cNvPicPr>
            <a:picLocks noChangeAspect="1"/>
          </p:cNvPicPr>
          <p:nvPr/>
        </p:nvPicPr>
        <p:blipFill>
          <a:blip r:embed="rId4"/>
          <a:stretch/>
        </p:blipFill>
        <p:spPr bwMode="auto">
          <a:xfrm flipH="0" flipV="0">
            <a:off x="2047874" y="1530690"/>
            <a:ext cx="6849450" cy="4641509"/>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blipFill>
          <a:blip r:embed="rId3"/>
          <a:stretch/>
        </a:blipFill>
      </p:bgPr>
    </p:bg>
    <p:spTree>
      <p:nvGrpSpPr>
        <p:cNvPr id="1" name=""/>
        <p:cNvGrpSpPr/>
        <p:nvPr/>
      </p:nvGrpSpPr>
      <p:grpSpPr bwMode="auto">
        <a:xfrm>
          <a:off x="0" y="0"/>
          <a:ext cx="0" cy="0"/>
          <a:chOff x="0" y="0"/>
          <a:chExt cx="0" cy="0"/>
        </a:xfrm>
      </p:grpSpPr>
      <p:sp>
        <p:nvSpPr>
          <p:cNvPr id="5" name="Slide Number Placeholder 4"/>
          <p:cNvSpPr>
            <a:spLocks noGrp="1"/>
          </p:cNvSpPr>
          <p:nvPr>
            <p:ph type="sldNum" sz="quarter" idx="12"/>
          </p:nvPr>
        </p:nvSpPr>
        <p:spPr bwMode="auto"/>
        <p:txBody>
          <a:bodyPr/>
          <a:lstStyle/>
          <a:p>
            <a:pPr>
              <a:defRPr/>
            </a:pPr>
            <a:fld id="{5075537C-CA84-1446-933C-8E9D027F9201}" type="slidenum">
              <a:rPr lang="en-US"/>
              <a:t>21</a:t>
            </a:fld>
            <a:endParaRPr lang="en-US"/>
          </a:p>
        </p:txBody>
      </p:sp>
      <p:sp>
        <p:nvSpPr>
          <p:cNvPr id="4" name="Title 1"/>
          <p:cNvSpPr txBox="1"/>
          <p:nvPr/>
        </p:nvSpPr>
        <p:spPr bwMode="auto">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a:lnSpc>
                <a:spcPct val="90000"/>
              </a:lnSpc>
              <a:spcBef>
                <a:spcPts val="0"/>
              </a:spcBef>
              <a:buNone/>
              <a:defRPr sz="4000">
                <a:solidFill>
                  <a:srgbClr val="005493"/>
                </a:solidFill>
                <a:latin typeface="IBM Plex Mono SemiBold"/>
                <a:ea typeface="IBM Plex Mono SemiBold"/>
                <a:cs typeface="IBM Plex Mono SemiBold"/>
              </a:defRPr>
            </a:lvl1pPr>
          </a:lstStyle>
          <a:p>
            <a:pPr>
              <a:defRPr/>
            </a:pPr>
            <a:r>
              <a:rPr lang="en-US">
                <a:solidFill>
                  <a:srgbClr val="0B49CB"/>
                </a:solidFill>
                <a:latin typeface="Abadi"/>
              </a:rPr>
              <a:t>Flight Number vs. Orbit Type</a:t>
            </a:r>
            <a:endParaRPr lang="en-US">
              <a:solidFill>
                <a:srgbClr val="0B49CB"/>
              </a:solidFill>
            </a:endParaRPr>
          </a:p>
        </p:txBody>
      </p:sp>
      <p:pic>
        <p:nvPicPr>
          <p:cNvPr id="1126602120" name=""/>
          <p:cNvPicPr>
            <a:picLocks noChangeAspect="1"/>
          </p:cNvPicPr>
          <p:nvPr/>
        </p:nvPicPr>
        <p:blipFill>
          <a:blip r:embed="rId4"/>
          <a:stretch/>
        </p:blipFill>
        <p:spPr bwMode="auto">
          <a:xfrm flipH="0" flipV="0">
            <a:off x="1228724" y="1565219"/>
            <a:ext cx="8268674" cy="4530780"/>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blipFill>
          <a:blip r:embed="rId3"/>
          <a:stretch/>
        </a:blipFill>
      </p:bgPr>
    </p:bg>
    <p:spTree>
      <p:nvGrpSpPr>
        <p:cNvPr id="1" name=""/>
        <p:cNvGrpSpPr/>
        <p:nvPr/>
      </p:nvGrpSpPr>
      <p:grpSpPr bwMode="auto">
        <a:xfrm>
          <a:off x="0" y="0"/>
          <a:ext cx="0" cy="0"/>
          <a:chOff x="0" y="0"/>
          <a:chExt cx="0" cy="0"/>
        </a:xfrm>
      </p:grpSpPr>
      <p:sp>
        <p:nvSpPr>
          <p:cNvPr id="5" name="Slide Number Placeholder 4"/>
          <p:cNvSpPr>
            <a:spLocks noGrp="1"/>
          </p:cNvSpPr>
          <p:nvPr>
            <p:ph type="sldNum" sz="quarter" idx="12"/>
          </p:nvPr>
        </p:nvSpPr>
        <p:spPr bwMode="auto"/>
        <p:txBody>
          <a:bodyPr/>
          <a:lstStyle/>
          <a:p>
            <a:pPr>
              <a:defRPr/>
            </a:pPr>
            <a:fld id="{5075537C-CA84-1446-933C-8E9D027F9201}" type="slidenum">
              <a:rPr lang="en-US"/>
              <a:t>22</a:t>
            </a:fld>
            <a:endParaRPr lang="en-US"/>
          </a:p>
        </p:txBody>
      </p:sp>
      <p:sp>
        <p:nvSpPr>
          <p:cNvPr id="4" name="Title 1"/>
          <p:cNvSpPr txBox="1"/>
          <p:nvPr/>
        </p:nvSpPr>
        <p:spPr bwMode="auto">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a:lnSpc>
                <a:spcPct val="90000"/>
              </a:lnSpc>
              <a:spcBef>
                <a:spcPts val="0"/>
              </a:spcBef>
              <a:buNone/>
              <a:defRPr sz="4000">
                <a:solidFill>
                  <a:srgbClr val="005493"/>
                </a:solidFill>
                <a:latin typeface="IBM Plex Mono SemiBold"/>
                <a:ea typeface="IBM Plex Mono SemiBold"/>
                <a:cs typeface="IBM Plex Mono SemiBold"/>
              </a:defRPr>
            </a:lvl1pPr>
          </a:lstStyle>
          <a:p>
            <a:pPr>
              <a:defRPr/>
            </a:pPr>
            <a:r>
              <a:rPr lang="en-US">
                <a:solidFill>
                  <a:srgbClr val="0B49CB"/>
                </a:solidFill>
                <a:latin typeface="Abadi"/>
              </a:rPr>
              <a:t>Payload vs. Orbit Type</a:t>
            </a:r>
            <a:endParaRPr lang="en-US">
              <a:solidFill>
                <a:srgbClr val="0B49CB"/>
              </a:solidFill>
            </a:endParaRPr>
          </a:p>
        </p:txBody>
      </p:sp>
      <p:pic>
        <p:nvPicPr>
          <p:cNvPr id="1503912763" name=""/>
          <p:cNvPicPr>
            <a:picLocks noChangeAspect="1"/>
          </p:cNvPicPr>
          <p:nvPr/>
        </p:nvPicPr>
        <p:blipFill>
          <a:blip r:embed="rId4"/>
          <a:stretch/>
        </p:blipFill>
        <p:spPr bwMode="auto">
          <a:xfrm flipH="0" flipV="0">
            <a:off x="1204912" y="1451853"/>
            <a:ext cx="8416312" cy="4720346"/>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blipFill>
          <a:blip r:embed="rId3"/>
          <a:stretch/>
        </a:blipFill>
      </p:bgPr>
    </p:bg>
    <p:spTree>
      <p:nvGrpSpPr>
        <p:cNvPr id="1" name=""/>
        <p:cNvGrpSpPr/>
        <p:nvPr/>
      </p:nvGrpSpPr>
      <p:grpSpPr bwMode="auto">
        <a:xfrm>
          <a:off x="0" y="0"/>
          <a:ext cx="0" cy="0"/>
          <a:chOff x="0" y="0"/>
          <a:chExt cx="0" cy="0"/>
        </a:xfrm>
      </p:grpSpPr>
      <p:sp>
        <p:nvSpPr>
          <p:cNvPr id="5" name="Slide Number Placeholder 4"/>
          <p:cNvSpPr>
            <a:spLocks noGrp="1"/>
          </p:cNvSpPr>
          <p:nvPr>
            <p:ph type="sldNum" sz="quarter" idx="12"/>
          </p:nvPr>
        </p:nvSpPr>
        <p:spPr bwMode="auto"/>
        <p:txBody>
          <a:bodyPr/>
          <a:lstStyle/>
          <a:p>
            <a:pPr>
              <a:defRPr/>
            </a:pPr>
            <a:fld id="{5075537C-CA84-1446-933C-8E9D027F9201}" type="slidenum">
              <a:rPr lang="en-US"/>
              <a:t>23</a:t>
            </a:fld>
            <a:endParaRPr lang="en-US"/>
          </a:p>
        </p:txBody>
      </p:sp>
      <p:sp>
        <p:nvSpPr>
          <p:cNvPr id="4" name="Title 1"/>
          <p:cNvSpPr txBox="1"/>
          <p:nvPr/>
        </p:nvSpPr>
        <p:spPr bwMode="auto">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a:lnSpc>
                <a:spcPct val="90000"/>
              </a:lnSpc>
              <a:spcBef>
                <a:spcPts val="0"/>
              </a:spcBef>
              <a:buNone/>
              <a:defRPr sz="4000">
                <a:solidFill>
                  <a:srgbClr val="005493"/>
                </a:solidFill>
                <a:latin typeface="IBM Plex Mono SemiBold"/>
                <a:ea typeface="IBM Plex Mono SemiBold"/>
                <a:cs typeface="IBM Plex Mono SemiBold"/>
              </a:defRPr>
            </a:lvl1pPr>
          </a:lstStyle>
          <a:p>
            <a:pPr>
              <a:defRPr/>
            </a:pPr>
            <a:r>
              <a:rPr lang="en-US">
                <a:solidFill>
                  <a:srgbClr val="0B49CB"/>
                </a:solidFill>
                <a:latin typeface="Abadi"/>
              </a:rPr>
              <a:t>Launch Success Yearly Trend</a:t>
            </a:r>
            <a:endParaRPr/>
          </a:p>
        </p:txBody>
      </p:sp>
      <p:pic>
        <p:nvPicPr>
          <p:cNvPr id="1015406668" name=""/>
          <p:cNvPicPr>
            <a:picLocks noChangeAspect="1"/>
          </p:cNvPicPr>
          <p:nvPr/>
        </p:nvPicPr>
        <p:blipFill>
          <a:blip r:embed="rId4"/>
          <a:stretch/>
        </p:blipFill>
        <p:spPr bwMode="auto">
          <a:xfrm flipH="0" flipV="0">
            <a:off x="2047874" y="1640714"/>
            <a:ext cx="6801824" cy="4417184"/>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blipFill>
          <a:blip r:embed="rId3"/>
          <a:stretch/>
        </a:blipFill>
      </p:bgPr>
    </p:bg>
    <p:spTree>
      <p:nvGrpSpPr>
        <p:cNvPr id="1" name=""/>
        <p:cNvGrpSpPr/>
        <p:nvPr/>
      </p:nvGrpSpPr>
      <p:grpSpPr bwMode="auto">
        <a:xfrm>
          <a:off x="0" y="0"/>
          <a:ext cx="0" cy="0"/>
          <a:chOff x="0" y="0"/>
          <a:chExt cx="0" cy="0"/>
        </a:xfrm>
      </p:grpSpPr>
      <p:sp>
        <p:nvSpPr>
          <p:cNvPr id="4" name="Slide Number Placeholder 3"/>
          <p:cNvSpPr>
            <a:spLocks noGrp="1"/>
          </p:cNvSpPr>
          <p:nvPr>
            <p:ph type="sldNum" sz="quarter" idx="12"/>
          </p:nvPr>
        </p:nvSpPr>
        <p:spPr bwMode="auto"/>
        <p:txBody>
          <a:bodyPr/>
          <a:lstStyle/>
          <a:p>
            <a:pPr>
              <a:defRPr/>
            </a:pPr>
            <a:fld id="{5075537C-CA84-1446-933C-8E9D027F9201}" type="slidenum">
              <a:rPr lang="en-US"/>
              <a:t>24</a:t>
            </a:fld>
            <a:endParaRPr lang="en-US"/>
          </a:p>
        </p:txBody>
      </p:sp>
      <p:sp>
        <p:nvSpPr>
          <p:cNvPr id="5" name="Content Placeholder 4"/>
          <p:cNvSpPr>
            <a:spLocks noGrp="1"/>
          </p:cNvSpPr>
          <p:nvPr>
            <p:ph idx="4294967295"/>
          </p:nvPr>
        </p:nvSpPr>
        <p:spPr bwMode="auto">
          <a:xfrm flipH="0" flipV="0">
            <a:off x="770010" y="1825624"/>
            <a:ext cx="9745588" cy="679449"/>
          </a:xfrm>
          <a:prstGeom prst="rect">
            <a:avLst/>
          </a:prstGeom>
        </p:spPr>
        <p:txBody>
          <a:bodyPr>
            <a:normAutofit/>
          </a:bodyPr>
          <a:lstStyle/>
          <a:p>
            <a:pPr>
              <a:lnSpc>
                <a:spcPct val="100000"/>
              </a:lnSpc>
              <a:spcBef>
                <a:spcPts val="1400"/>
              </a:spcBef>
              <a:defRPr/>
            </a:pPr>
            <a:r>
              <a:rPr lang="en-US" sz="2200">
                <a:solidFill>
                  <a:schemeClr val="accent3">
                    <a:lumMod val="25000"/>
                  </a:schemeClr>
                </a:solidFill>
                <a:latin typeface="Abadi"/>
              </a:rPr>
              <a:t>The distinct clause is used to select the distinct launch sites.</a:t>
            </a:r>
            <a:endParaRPr/>
          </a:p>
        </p:txBody>
      </p:sp>
      <p:sp>
        <p:nvSpPr>
          <p:cNvPr id="3" name="Title 1"/>
          <p:cNvSpPr txBox="1"/>
          <p:nvPr/>
        </p:nvSpPr>
        <p:spPr bwMode="auto">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a:lnSpc>
                <a:spcPct val="90000"/>
              </a:lnSpc>
              <a:spcBef>
                <a:spcPts val="0"/>
              </a:spcBef>
              <a:buNone/>
              <a:defRPr sz="4000">
                <a:solidFill>
                  <a:srgbClr val="005493"/>
                </a:solidFill>
                <a:latin typeface="IBM Plex Mono SemiBold"/>
                <a:ea typeface="IBM Plex Mono SemiBold"/>
                <a:cs typeface="IBM Plex Mono SemiBold"/>
              </a:defRPr>
            </a:lvl1pPr>
          </a:lstStyle>
          <a:p>
            <a:pPr>
              <a:defRPr/>
            </a:pPr>
            <a:r>
              <a:rPr lang="en-US">
                <a:solidFill>
                  <a:srgbClr val="0B49CB"/>
                </a:solidFill>
                <a:latin typeface="Abadi"/>
              </a:rPr>
              <a:t>All Launch Site Names</a:t>
            </a:r>
            <a:endParaRPr/>
          </a:p>
        </p:txBody>
      </p:sp>
      <p:pic>
        <p:nvPicPr>
          <p:cNvPr id="1571918789" name=""/>
          <p:cNvPicPr>
            <a:picLocks noChangeAspect="1"/>
          </p:cNvPicPr>
          <p:nvPr/>
        </p:nvPicPr>
        <p:blipFill>
          <a:blip r:embed="rId4"/>
          <a:stretch/>
        </p:blipFill>
        <p:spPr bwMode="auto">
          <a:xfrm>
            <a:off x="1071562" y="2619374"/>
            <a:ext cx="4371975" cy="419099"/>
          </a:xfrm>
          <a:prstGeom prst="rect">
            <a:avLst/>
          </a:prstGeom>
        </p:spPr>
      </p:pic>
      <p:sp>
        <p:nvSpPr>
          <p:cNvPr id="998523062" name="Content Placeholder 4"/>
          <p:cNvSpPr>
            <a:spLocks noGrp="1"/>
          </p:cNvSpPr>
          <p:nvPr/>
        </p:nvSpPr>
        <p:spPr bwMode="auto">
          <a:xfrm flipH="0" flipV="0">
            <a:off x="922410" y="3406774"/>
            <a:ext cx="9745588" cy="679449"/>
          </a:xfrm>
          <a:prstGeom prst="rect">
            <a:avLst/>
          </a:prstGeom>
        </p:spPr>
        <p:txBody>
          <a:bodyPr>
            <a:normAutofit/>
          </a:bodyPr>
          <a:lstStyle>
            <a:lvl1pPr marL="228600" indent="-228600" algn="l" defTabSz="914400">
              <a:lnSpc>
                <a:spcPct val="90000"/>
              </a:lnSpc>
              <a:spcBef>
                <a:spcPts val="999"/>
              </a:spcBef>
              <a:buFont typeface="Arial"/>
              <a:buChar char="•"/>
              <a:defRPr sz="2800">
                <a:solidFill>
                  <a:schemeClr val="tx1"/>
                </a:solidFill>
                <a:latin typeface="+mn-lt"/>
                <a:ea typeface="+mn-ea"/>
                <a:cs typeface="+mn-cs"/>
              </a:defRPr>
            </a:lvl1pPr>
            <a:lvl2pPr marL="685800" indent="-228600" algn="l" defTabSz="914400">
              <a:lnSpc>
                <a:spcPct val="90000"/>
              </a:lnSpc>
              <a:spcBef>
                <a:spcPts val="499"/>
              </a:spcBef>
              <a:buFont typeface="Arial"/>
              <a:buChar char="•"/>
              <a:defRPr sz="2400">
                <a:solidFill>
                  <a:schemeClr val="tx1"/>
                </a:solidFill>
                <a:latin typeface="+mn-lt"/>
                <a:ea typeface="+mn-ea"/>
                <a:cs typeface="+mn-cs"/>
              </a:defRPr>
            </a:lvl2pPr>
            <a:lvl3pPr marL="1143000" indent="-228600" algn="l" defTabSz="914400">
              <a:lnSpc>
                <a:spcPct val="90000"/>
              </a:lnSpc>
              <a:spcBef>
                <a:spcPts val="499"/>
              </a:spcBef>
              <a:buFont typeface="Arial"/>
              <a:buChar char="•"/>
              <a:defRPr sz="2000">
                <a:solidFill>
                  <a:schemeClr val="tx1"/>
                </a:solidFill>
                <a:latin typeface="+mn-lt"/>
                <a:ea typeface="+mn-ea"/>
                <a:cs typeface="+mn-cs"/>
              </a:defRPr>
            </a:lvl3pPr>
            <a:lvl4pPr marL="1600200" indent="-228600" algn="l" defTabSz="914400">
              <a:lnSpc>
                <a:spcPct val="90000"/>
              </a:lnSpc>
              <a:spcBef>
                <a:spcPts val="499"/>
              </a:spcBef>
              <a:buFont typeface="Arial"/>
              <a:buChar char="•"/>
              <a:defRPr sz="1800">
                <a:solidFill>
                  <a:schemeClr val="tx1"/>
                </a:solidFill>
                <a:latin typeface="+mn-lt"/>
                <a:ea typeface="+mn-ea"/>
                <a:cs typeface="+mn-cs"/>
              </a:defRPr>
            </a:lvl4pPr>
            <a:lvl5pPr marL="2057400" indent="-228600" algn="l" defTabSz="914400">
              <a:lnSpc>
                <a:spcPct val="90000"/>
              </a:lnSpc>
              <a:spcBef>
                <a:spcPts val="499"/>
              </a:spcBef>
              <a:buFont typeface="Arial"/>
              <a:buChar char="•"/>
              <a:defRPr sz="1800">
                <a:solidFill>
                  <a:schemeClr val="tx1"/>
                </a:solidFill>
                <a:latin typeface="+mn-lt"/>
                <a:ea typeface="+mn-ea"/>
                <a:cs typeface="+mn-cs"/>
              </a:defRPr>
            </a:lvl5pPr>
            <a:lvl6pPr marL="2514599" indent="-228600" algn="l" defTabSz="914400">
              <a:lnSpc>
                <a:spcPct val="90000"/>
              </a:lnSpc>
              <a:spcBef>
                <a:spcPts val="499"/>
              </a:spcBef>
              <a:buFont typeface="Arial"/>
              <a:buChar char="•"/>
              <a:defRPr sz="1800">
                <a:solidFill>
                  <a:schemeClr val="tx1"/>
                </a:solidFill>
                <a:latin typeface="+mn-lt"/>
                <a:ea typeface="+mn-ea"/>
                <a:cs typeface="+mn-cs"/>
              </a:defRPr>
            </a:lvl6pPr>
            <a:lvl7pPr marL="2971800" indent="-228600" algn="l" defTabSz="914400">
              <a:lnSpc>
                <a:spcPct val="90000"/>
              </a:lnSpc>
              <a:spcBef>
                <a:spcPts val="499"/>
              </a:spcBef>
              <a:buFont typeface="Arial"/>
              <a:buChar char="•"/>
              <a:defRPr sz="1800">
                <a:solidFill>
                  <a:schemeClr val="tx1"/>
                </a:solidFill>
                <a:latin typeface="+mn-lt"/>
                <a:ea typeface="+mn-ea"/>
                <a:cs typeface="+mn-cs"/>
              </a:defRPr>
            </a:lvl7pPr>
            <a:lvl8pPr marL="3429000" indent="-228600" algn="l" defTabSz="914400">
              <a:lnSpc>
                <a:spcPct val="90000"/>
              </a:lnSpc>
              <a:spcBef>
                <a:spcPts val="499"/>
              </a:spcBef>
              <a:buFont typeface="Arial"/>
              <a:buChar char="•"/>
              <a:defRPr sz="1800">
                <a:solidFill>
                  <a:schemeClr val="tx1"/>
                </a:solidFill>
                <a:latin typeface="+mn-lt"/>
                <a:ea typeface="+mn-ea"/>
                <a:cs typeface="+mn-cs"/>
              </a:defRPr>
            </a:lvl8pPr>
            <a:lvl9pPr marL="3886200" indent="-228600" algn="l" defTabSz="914400">
              <a:lnSpc>
                <a:spcPct val="90000"/>
              </a:lnSpc>
              <a:spcBef>
                <a:spcPts val="499"/>
              </a:spcBef>
              <a:buFont typeface="Arial"/>
              <a:buChar char="•"/>
              <a:defRPr sz="1800">
                <a:solidFill>
                  <a:schemeClr val="tx1"/>
                </a:solidFill>
                <a:latin typeface="+mn-lt"/>
                <a:ea typeface="+mn-ea"/>
                <a:cs typeface="+mn-cs"/>
              </a:defRPr>
            </a:lvl9pPr>
          </a:lstStyle>
          <a:p>
            <a:pPr>
              <a:lnSpc>
                <a:spcPct val="100000"/>
              </a:lnSpc>
              <a:spcBef>
                <a:spcPts val="1399"/>
              </a:spcBef>
              <a:defRPr/>
            </a:pPr>
            <a:r>
              <a:rPr lang="en-US" sz="2200">
                <a:solidFill>
                  <a:schemeClr val="accent3">
                    <a:lumMod val="25000"/>
                  </a:schemeClr>
                </a:solidFill>
                <a:latin typeface="Abadi"/>
              </a:rPr>
              <a:t>The distinct launch sites are as follows:</a:t>
            </a:r>
            <a:endParaRPr/>
          </a:p>
        </p:txBody>
      </p:sp>
      <p:pic>
        <p:nvPicPr>
          <p:cNvPr id="1668036821" name=""/>
          <p:cNvPicPr>
            <a:picLocks noChangeAspect="1"/>
          </p:cNvPicPr>
          <p:nvPr/>
        </p:nvPicPr>
        <p:blipFill>
          <a:blip r:embed="rId5"/>
          <a:stretch/>
        </p:blipFill>
        <p:spPr bwMode="auto">
          <a:xfrm>
            <a:off x="4724399" y="4453947"/>
            <a:ext cx="1438274" cy="1571625"/>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blipFill>
          <a:blip r:embed="rId3"/>
          <a:stretch/>
        </a:blipFill>
      </p:bgPr>
    </p:bg>
    <p:spTree>
      <p:nvGrpSpPr>
        <p:cNvPr id="1" name=""/>
        <p:cNvGrpSpPr/>
        <p:nvPr/>
      </p:nvGrpSpPr>
      <p:grpSpPr bwMode="auto">
        <a:xfrm>
          <a:off x="0" y="0"/>
          <a:ext cx="0" cy="0"/>
          <a:chOff x="0" y="0"/>
          <a:chExt cx="0" cy="0"/>
        </a:xfrm>
      </p:grpSpPr>
      <p:sp>
        <p:nvSpPr>
          <p:cNvPr id="4" name="Slide Number Placeholder 3"/>
          <p:cNvSpPr>
            <a:spLocks noGrp="1"/>
          </p:cNvSpPr>
          <p:nvPr>
            <p:ph type="sldNum" sz="quarter" idx="12"/>
          </p:nvPr>
        </p:nvSpPr>
        <p:spPr bwMode="auto"/>
        <p:txBody>
          <a:bodyPr/>
          <a:lstStyle/>
          <a:p>
            <a:pPr>
              <a:defRPr/>
            </a:pPr>
            <a:fld id="{5075537C-CA84-1446-933C-8E9D027F9201}" type="slidenum">
              <a:rPr lang="en-US"/>
              <a:t>25</a:t>
            </a:fld>
            <a:endParaRPr lang="en-US"/>
          </a:p>
        </p:txBody>
      </p:sp>
      <p:sp>
        <p:nvSpPr>
          <p:cNvPr id="5" name="Content Placeholder 4"/>
          <p:cNvSpPr>
            <a:spLocks noGrp="1"/>
          </p:cNvSpPr>
          <p:nvPr>
            <p:ph idx="4294967295"/>
          </p:nvPr>
        </p:nvSpPr>
        <p:spPr bwMode="auto">
          <a:xfrm flipH="0" flipV="0">
            <a:off x="770009" y="1825624"/>
            <a:ext cx="9745588" cy="469899"/>
          </a:xfrm>
          <a:prstGeom prst="rect">
            <a:avLst/>
          </a:prstGeom>
        </p:spPr>
        <p:txBody>
          <a:bodyPr>
            <a:normAutofit/>
          </a:bodyPr>
          <a:lstStyle/>
          <a:p>
            <a:pPr>
              <a:lnSpc>
                <a:spcPct val="100000"/>
              </a:lnSpc>
              <a:spcBef>
                <a:spcPts val="1400"/>
              </a:spcBef>
              <a:defRPr/>
            </a:pPr>
            <a:r>
              <a:rPr lang="en-US" sz="2200">
                <a:solidFill>
                  <a:schemeClr val="accent3">
                    <a:lumMod val="25000"/>
                  </a:schemeClr>
                </a:solidFill>
                <a:latin typeface="Abadi"/>
              </a:rPr>
              <a:t>5 records where launch sites begin with `CCA`</a:t>
            </a:r>
            <a:endParaRPr/>
          </a:p>
        </p:txBody>
      </p:sp>
      <p:sp>
        <p:nvSpPr>
          <p:cNvPr id="3" name="Title 1"/>
          <p:cNvSpPr txBox="1"/>
          <p:nvPr/>
        </p:nvSpPr>
        <p:spPr bwMode="auto">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a:lnSpc>
                <a:spcPct val="90000"/>
              </a:lnSpc>
              <a:spcBef>
                <a:spcPts val="0"/>
              </a:spcBef>
              <a:buNone/>
              <a:defRPr sz="4000">
                <a:solidFill>
                  <a:srgbClr val="005493"/>
                </a:solidFill>
                <a:latin typeface="IBM Plex Mono SemiBold"/>
                <a:ea typeface="IBM Plex Mono SemiBold"/>
                <a:cs typeface="IBM Plex Mono SemiBold"/>
              </a:defRPr>
            </a:lvl1pPr>
          </a:lstStyle>
          <a:p>
            <a:pPr>
              <a:defRPr/>
            </a:pPr>
            <a:r>
              <a:rPr lang="en-US">
                <a:solidFill>
                  <a:srgbClr val="0B49CB"/>
                </a:solidFill>
                <a:latin typeface="Abadi"/>
              </a:rPr>
              <a:t>Launch Site Names Begin with 'CCA'</a:t>
            </a:r>
            <a:endParaRPr/>
          </a:p>
        </p:txBody>
      </p:sp>
      <p:pic>
        <p:nvPicPr>
          <p:cNvPr id="156393123" name=""/>
          <p:cNvPicPr>
            <a:picLocks noChangeAspect="1"/>
          </p:cNvPicPr>
          <p:nvPr/>
        </p:nvPicPr>
        <p:blipFill>
          <a:blip r:embed="rId4"/>
          <a:stretch/>
        </p:blipFill>
        <p:spPr bwMode="auto">
          <a:xfrm>
            <a:off x="966787" y="2295524"/>
            <a:ext cx="5972175" cy="485775"/>
          </a:xfrm>
          <a:prstGeom prst="rect">
            <a:avLst/>
          </a:prstGeom>
        </p:spPr>
      </p:pic>
      <p:sp>
        <p:nvSpPr>
          <p:cNvPr id="732558211" name=""/>
          <p:cNvSpPr txBox="1"/>
          <p:nvPr/>
        </p:nvSpPr>
        <p:spPr bwMode="auto">
          <a:xfrm flipH="0" flipV="0">
            <a:off x="770009" y="3162299"/>
            <a:ext cx="6179752" cy="36611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marL="283879" indent="-283879">
              <a:buFont typeface="Arial"/>
              <a:buChar char="•"/>
              <a:defRPr/>
            </a:pPr>
            <a:r>
              <a:rPr/>
              <a:t>The results are as follows</a:t>
            </a:r>
            <a:endParaRPr/>
          </a:p>
        </p:txBody>
      </p:sp>
      <p:pic>
        <p:nvPicPr>
          <p:cNvPr id="1854911896" name=""/>
          <p:cNvPicPr>
            <a:picLocks noChangeAspect="1"/>
          </p:cNvPicPr>
          <p:nvPr/>
        </p:nvPicPr>
        <p:blipFill>
          <a:blip r:embed="rId5"/>
          <a:stretch/>
        </p:blipFill>
        <p:spPr bwMode="auto">
          <a:xfrm flipH="0" flipV="0">
            <a:off x="4924424" y="3162299"/>
            <a:ext cx="6820875" cy="3410437"/>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blipFill>
          <a:blip r:embed="rId3"/>
          <a:stretch/>
        </a:blipFill>
      </p:bgPr>
    </p:bg>
    <p:spTree>
      <p:nvGrpSpPr>
        <p:cNvPr id="1" name=""/>
        <p:cNvGrpSpPr/>
        <p:nvPr/>
      </p:nvGrpSpPr>
      <p:grpSpPr bwMode="auto">
        <a:xfrm>
          <a:off x="0" y="0"/>
          <a:ext cx="0" cy="0"/>
          <a:chOff x="0" y="0"/>
          <a:chExt cx="0" cy="0"/>
        </a:xfrm>
      </p:grpSpPr>
      <p:sp>
        <p:nvSpPr>
          <p:cNvPr id="4" name="Slide Number Placeholder 3"/>
          <p:cNvSpPr>
            <a:spLocks noGrp="1"/>
          </p:cNvSpPr>
          <p:nvPr>
            <p:ph type="sldNum" sz="quarter" idx="12"/>
          </p:nvPr>
        </p:nvSpPr>
        <p:spPr bwMode="auto"/>
        <p:txBody>
          <a:bodyPr/>
          <a:lstStyle/>
          <a:p>
            <a:pPr>
              <a:defRPr/>
            </a:pPr>
            <a:fld id="{5075537C-CA84-1446-933C-8E9D027F9201}" type="slidenum">
              <a:rPr lang="en-US"/>
              <a:t>26</a:t>
            </a:fld>
            <a:endParaRPr lang="en-US"/>
          </a:p>
        </p:txBody>
      </p:sp>
      <p:sp>
        <p:nvSpPr>
          <p:cNvPr id="5" name="Content Placeholder 4"/>
          <p:cNvSpPr>
            <a:spLocks noGrp="1"/>
          </p:cNvSpPr>
          <p:nvPr>
            <p:ph idx="4294967295"/>
          </p:nvPr>
        </p:nvSpPr>
        <p:spPr bwMode="auto">
          <a:xfrm flipH="0" flipV="0">
            <a:off x="770009" y="1825624"/>
            <a:ext cx="9745588" cy="469899"/>
          </a:xfrm>
          <a:prstGeom prst="rect">
            <a:avLst/>
          </a:prstGeom>
        </p:spPr>
        <p:txBody>
          <a:bodyPr>
            <a:normAutofit/>
          </a:bodyPr>
          <a:lstStyle/>
          <a:p>
            <a:pPr>
              <a:lnSpc>
                <a:spcPct val="100000"/>
              </a:lnSpc>
              <a:spcBef>
                <a:spcPts val="1400"/>
              </a:spcBef>
              <a:defRPr/>
            </a:pPr>
            <a:r>
              <a:rPr lang="en-US" sz="2200">
                <a:solidFill>
                  <a:schemeClr val="accent3">
                    <a:lumMod val="25000"/>
                  </a:schemeClr>
                </a:solidFill>
                <a:latin typeface="Abadi"/>
              </a:rPr>
              <a:t>The total payload carried by boosters from NASA</a:t>
            </a:r>
            <a:endParaRPr/>
          </a:p>
        </p:txBody>
      </p:sp>
      <p:sp>
        <p:nvSpPr>
          <p:cNvPr id="3" name="Title 1"/>
          <p:cNvSpPr txBox="1"/>
          <p:nvPr/>
        </p:nvSpPr>
        <p:spPr bwMode="auto">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a:lnSpc>
                <a:spcPct val="90000"/>
              </a:lnSpc>
              <a:spcBef>
                <a:spcPts val="0"/>
              </a:spcBef>
              <a:buNone/>
              <a:defRPr sz="4000">
                <a:solidFill>
                  <a:srgbClr val="005493"/>
                </a:solidFill>
                <a:latin typeface="IBM Plex Mono SemiBold"/>
                <a:ea typeface="IBM Plex Mono SemiBold"/>
                <a:cs typeface="IBM Plex Mono SemiBold"/>
              </a:defRPr>
            </a:lvl1pPr>
          </a:lstStyle>
          <a:p>
            <a:pPr>
              <a:defRPr/>
            </a:pPr>
            <a:r>
              <a:rPr lang="en-US">
                <a:solidFill>
                  <a:srgbClr val="0B49CB"/>
                </a:solidFill>
                <a:latin typeface="Abadi"/>
              </a:rPr>
              <a:t>Total Payload Mass</a:t>
            </a:r>
            <a:endParaRPr/>
          </a:p>
        </p:txBody>
      </p:sp>
      <p:pic>
        <p:nvPicPr>
          <p:cNvPr id="1012078578" name=""/>
          <p:cNvPicPr>
            <a:picLocks noChangeAspect="1"/>
          </p:cNvPicPr>
          <p:nvPr/>
        </p:nvPicPr>
        <p:blipFill>
          <a:blip r:embed="rId4"/>
          <a:stretch/>
        </p:blipFill>
        <p:spPr bwMode="auto">
          <a:xfrm>
            <a:off x="7724171" y="1825624"/>
            <a:ext cx="1981199" cy="581024"/>
          </a:xfrm>
          <a:prstGeom prst="rect">
            <a:avLst/>
          </a:prstGeom>
        </p:spPr>
      </p:pic>
      <p:sp>
        <p:nvSpPr>
          <p:cNvPr id="87202223" name=""/>
          <p:cNvSpPr txBox="1"/>
          <p:nvPr/>
        </p:nvSpPr>
        <p:spPr bwMode="auto">
          <a:xfrm flipH="0" flipV="0">
            <a:off x="770010" y="2676524"/>
            <a:ext cx="6537913" cy="36611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marL="283879" indent="-283879">
              <a:buFont typeface="Arial"/>
              <a:buChar char="•"/>
              <a:defRPr/>
            </a:pPr>
            <a:r>
              <a:rPr/>
              <a:t>The query is shown below</a:t>
            </a:r>
            <a:endParaRPr/>
          </a:p>
        </p:txBody>
      </p:sp>
      <p:pic>
        <p:nvPicPr>
          <p:cNvPr id="826037008" name=""/>
          <p:cNvPicPr>
            <a:picLocks noChangeAspect="1"/>
          </p:cNvPicPr>
          <p:nvPr/>
        </p:nvPicPr>
        <p:blipFill>
          <a:blip r:embed="rId5"/>
          <a:stretch/>
        </p:blipFill>
        <p:spPr bwMode="auto">
          <a:xfrm>
            <a:off x="1318454" y="3228975"/>
            <a:ext cx="8648699" cy="590549"/>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blipFill>
          <a:blip r:embed="rId3"/>
          <a:stretch/>
        </a:blipFill>
      </p:bgPr>
    </p:bg>
    <p:spTree>
      <p:nvGrpSpPr>
        <p:cNvPr id="1" name=""/>
        <p:cNvGrpSpPr/>
        <p:nvPr/>
      </p:nvGrpSpPr>
      <p:grpSpPr bwMode="auto">
        <a:xfrm>
          <a:off x="0" y="0"/>
          <a:ext cx="0" cy="0"/>
          <a:chOff x="0" y="0"/>
          <a:chExt cx="0" cy="0"/>
        </a:xfrm>
      </p:grpSpPr>
      <p:sp>
        <p:nvSpPr>
          <p:cNvPr id="4" name="Slide Number Placeholder 3"/>
          <p:cNvSpPr>
            <a:spLocks noGrp="1"/>
          </p:cNvSpPr>
          <p:nvPr>
            <p:ph type="sldNum" sz="quarter" idx="12"/>
          </p:nvPr>
        </p:nvSpPr>
        <p:spPr bwMode="auto"/>
        <p:txBody>
          <a:bodyPr/>
          <a:lstStyle/>
          <a:p>
            <a:pPr>
              <a:defRPr/>
            </a:pPr>
            <a:fld id="{5075537C-CA84-1446-933C-8E9D027F9201}" type="slidenum">
              <a:rPr lang="en-US"/>
              <a:t>27</a:t>
            </a:fld>
            <a:endParaRPr lang="en-US"/>
          </a:p>
        </p:txBody>
      </p:sp>
      <p:sp>
        <p:nvSpPr>
          <p:cNvPr id="5" name="Content Placeholder 4"/>
          <p:cNvSpPr>
            <a:spLocks noGrp="1"/>
          </p:cNvSpPr>
          <p:nvPr>
            <p:ph idx="4294967295"/>
          </p:nvPr>
        </p:nvSpPr>
        <p:spPr bwMode="auto">
          <a:xfrm>
            <a:off x="770010" y="1825625"/>
            <a:ext cx="9745589" cy="4351338"/>
          </a:xfrm>
          <a:prstGeom prst="rect">
            <a:avLst/>
          </a:prstGeom>
        </p:spPr>
        <p:txBody>
          <a:bodyPr>
            <a:normAutofit/>
          </a:bodyPr>
          <a:lstStyle/>
          <a:p>
            <a:pPr>
              <a:lnSpc>
                <a:spcPct val="100000"/>
              </a:lnSpc>
              <a:spcBef>
                <a:spcPts val="1400"/>
              </a:spcBef>
              <a:defRPr/>
            </a:pPr>
            <a:r>
              <a:rPr lang="en-US" sz="2200">
                <a:solidFill>
                  <a:schemeClr val="accent3">
                    <a:lumMod val="25000"/>
                  </a:schemeClr>
                </a:solidFill>
                <a:latin typeface="Abadi"/>
              </a:rPr>
              <a:t>Average payload mass carried by booster version F9 v1.1</a:t>
            </a:r>
            <a:endParaRPr/>
          </a:p>
          <a:p>
            <a:pPr>
              <a:lnSpc>
                <a:spcPct val="100000"/>
              </a:lnSpc>
              <a:spcBef>
                <a:spcPts val="1399"/>
              </a:spcBef>
              <a:defRPr/>
            </a:pPr>
            <a:endParaRPr/>
          </a:p>
          <a:p>
            <a:pPr>
              <a:lnSpc>
                <a:spcPct val="100000"/>
              </a:lnSpc>
              <a:spcBef>
                <a:spcPts val="1400"/>
              </a:spcBef>
              <a:defRPr/>
            </a:pPr>
            <a:r>
              <a:rPr lang="en-US" sz="2200">
                <a:solidFill>
                  <a:schemeClr val="accent3">
                    <a:lumMod val="25000"/>
                  </a:schemeClr>
                </a:solidFill>
                <a:latin typeface="Abadi"/>
              </a:rPr>
              <a:t>Query is as follows</a:t>
            </a:r>
            <a:endParaRPr lang="en-US" sz="2200">
              <a:solidFill>
                <a:schemeClr val="accent3">
                  <a:lumMod val="25000"/>
                </a:schemeClr>
              </a:solidFill>
              <a:latin typeface="Abadi"/>
            </a:endParaRPr>
          </a:p>
        </p:txBody>
      </p:sp>
      <p:sp>
        <p:nvSpPr>
          <p:cNvPr id="3" name="Title 1"/>
          <p:cNvSpPr txBox="1"/>
          <p:nvPr/>
        </p:nvSpPr>
        <p:spPr bwMode="auto">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a:lnSpc>
                <a:spcPct val="90000"/>
              </a:lnSpc>
              <a:spcBef>
                <a:spcPts val="0"/>
              </a:spcBef>
              <a:buNone/>
              <a:defRPr sz="4000">
                <a:solidFill>
                  <a:srgbClr val="005493"/>
                </a:solidFill>
                <a:latin typeface="IBM Plex Mono SemiBold"/>
                <a:ea typeface="IBM Plex Mono SemiBold"/>
                <a:cs typeface="IBM Plex Mono SemiBold"/>
              </a:defRPr>
            </a:lvl1pPr>
          </a:lstStyle>
          <a:p>
            <a:pPr>
              <a:defRPr/>
            </a:pPr>
            <a:r>
              <a:rPr lang="en-US">
                <a:solidFill>
                  <a:srgbClr val="0B49CB"/>
                </a:solidFill>
                <a:latin typeface="Abadi"/>
              </a:rPr>
              <a:t>Average Payload Mass by F9 v1.1</a:t>
            </a:r>
            <a:endParaRPr/>
          </a:p>
        </p:txBody>
      </p:sp>
      <p:pic>
        <p:nvPicPr>
          <p:cNvPr id="1803136190" name=""/>
          <p:cNvPicPr>
            <a:picLocks noChangeAspect="1"/>
          </p:cNvPicPr>
          <p:nvPr/>
        </p:nvPicPr>
        <p:blipFill>
          <a:blip r:embed="rId4"/>
          <a:stretch/>
        </p:blipFill>
        <p:spPr bwMode="auto">
          <a:xfrm>
            <a:off x="8714772" y="1825624"/>
            <a:ext cx="1981199" cy="628649"/>
          </a:xfrm>
          <a:prstGeom prst="rect">
            <a:avLst/>
          </a:prstGeom>
        </p:spPr>
      </p:pic>
      <p:pic>
        <p:nvPicPr>
          <p:cNvPr id="1771208551" name=""/>
          <p:cNvPicPr>
            <a:picLocks noChangeAspect="1"/>
          </p:cNvPicPr>
          <p:nvPr/>
        </p:nvPicPr>
        <p:blipFill>
          <a:blip r:embed="rId5"/>
          <a:stretch/>
        </p:blipFill>
        <p:spPr bwMode="auto">
          <a:xfrm>
            <a:off x="1275591" y="3477418"/>
            <a:ext cx="8734424" cy="523874"/>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blipFill>
          <a:blip r:embed="rId3"/>
          <a:stretch/>
        </a:blipFill>
      </p:bgPr>
    </p:bg>
    <p:spTree>
      <p:nvGrpSpPr>
        <p:cNvPr id="1" name=""/>
        <p:cNvGrpSpPr/>
        <p:nvPr/>
      </p:nvGrpSpPr>
      <p:grpSpPr bwMode="auto">
        <a:xfrm>
          <a:off x="0" y="0"/>
          <a:ext cx="0" cy="0"/>
          <a:chOff x="0" y="0"/>
          <a:chExt cx="0" cy="0"/>
        </a:xfrm>
      </p:grpSpPr>
      <p:sp>
        <p:nvSpPr>
          <p:cNvPr id="4" name="Slide Number Placeholder 3"/>
          <p:cNvSpPr>
            <a:spLocks noGrp="1"/>
          </p:cNvSpPr>
          <p:nvPr>
            <p:ph type="sldNum" sz="quarter" idx="12"/>
          </p:nvPr>
        </p:nvSpPr>
        <p:spPr bwMode="auto"/>
        <p:txBody>
          <a:bodyPr anchor="ctr">
            <a:normAutofit/>
          </a:bodyPr>
          <a:lstStyle/>
          <a:p>
            <a:pPr>
              <a:spcAft>
                <a:spcPts val="600"/>
              </a:spcAft>
              <a:defRPr/>
            </a:pPr>
            <a:fld id="{5075537C-CA84-1446-933C-8E9D027F9201}" type="slidenum">
              <a:rPr lang="en-US"/>
              <a:t>3</a:t>
            </a:fld>
            <a:endParaRPr lang="en-US"/>
          </a:p>
        </p:txBody>
      </p:sp>
      <p:sp>
        <p:nvSpPr>
          <p:cNvPr id="10" name="Content Placeholder 2"/>
          <p:cNvSpPr txBox="1"/>
          <p:nvPr/>
        </p:nvSpPr>
        <p:spPr bwMode="auto">
          <a:xfrm flipH="0" flipV="0">
            <a:off x="396927" y="1590674"/>
            <a:ext cx="6061996" cy="4635716"/>
          </a:xfrm>
          <a:prstGeom prst="rect">
            <a:avLst/>
          </a:prstGeom>
        </p:spPr>
        <p:txBody>
          <a:bodyPr vertOverflow="overflow" horzOverflow="overflow" vert="horz" wrap="square" lIns="91440" tIns="45720" rIns="91440" bIns="45720" numCol="1" spcCol="0" rtlCol="0" fromWordArt="0" anchor="t" anchorCtr="0" forceAA="0" upright="0" compatLnSpc="0">
            <a:normAutofit fontScale="70000" lnSpcReduction="6000"/>
          </a:bodyPr>
          <a:lstStyle>
            <a:lvl1pPr marL="228600" indent="-228600" algn="l" defTabSz="914400">
              <a:lnSpc>
                <a:spcPct val="90000"/>
              </a:lnSpc>
              <a:spcBef>
                <a:spcPts val="1000"/>
              </a:spcBef>
              <a:buFont typeface="Arial"/>
              <a:buChar char="•"/>
              <a:defRPr sz="2800">
                <a:solidFill>
                  <a:srgbClr val="0070C0"/>
                </a:solidFill>
                <a:latin typeface="IBM Plex Mono Text"/>
                <a:ea typeface="+mn-ea"/>
                <a:cs typeface="+mn-cs"/>
              </a:defRPr>
            </a:lvl1pPr>
            <a:lvl2pPr marL="685800" indent="-228600" algn="l" defTabSz="914400">
              <a:lnSpc>
                <a:spcPct val="90000"/>
              </a:lnSpc>
              <a:spcBef>
                <a:spcPts val="500"/>
              </a:spcBef>
              <a:buFont typeface="Arial"/>
              <a:buChar char="•"/>
              <a:defRPr sz="2400">
                <a:solidFill>
                  <a:srgbClr val="0070C0"/>
                </a:solidFill>
                <a:latin typeface="IBM Plex Mono Text"/>
                <a:ea typeface="+mn-ea"/>
                <a:cs typeface="+mn-cs"/>
              </a:defRPr>
            </a:lvl2pPr>
            <a:lvl3pPr marL="1143000" indent="-228600" algn="l" defTabSz="914400">
              <a:lnSpc>
                <a:spcPct val="90000"/>
              </a:lnSpc>
              <a:spcBef>
                <a:spcPts val="500"/>
              </a:spcBef>
              <a:buFont typeface="Arial"/>
              <a:buChar char="•"/>
              <a:defRPr sz="2000">
                <a:solidFill>
                  <a:srgbClr val="0070C0"/>
                </a:solidFill>
                <a:latin typeface="IBM Plex Mono Text"/>
                <a:ea typeface="+mn-ea"/>
                <a:cs typeface="+mn-cs"/>
              </a:defRPr>
            </a:lvl3pPr>
            <a:lvl4pPr marL="1600200" indent="-228600" algn="l" defTabSz="914400">
              <a:lnSpc>
                <a:spcPct val="90000"/>
              </a:lnSpc>
              <a:spcBef>
                <a:spcPts val="500"/>
              </a:spcBef>
              <a:buFont typeface="Arial"/>
              <a:buChar char="•"/>
              <a:defRPr sz="1800">
                <a:solidFill>
                  <a:srgbClr val="0070C0"/>
                </a:solidFill>
                <a:latin typeface="IBM Plex Mono Text"/>
                <a:ea typeface="+mn-ea"/>
                <a:cs typeface="+mn-cs"/>
              </a:defRPr>
            </a:lvl4pPr>
            <a:lvl5pPr marL="2057400" indent="-228600" algn="l" defTabSz="914400">
              <a:lnSpc>
                <a:spcPct val="90000"/>
              </a:lnSpc>
              <a:spcBef>
                <a:spcPts val="500"/>
              </a:spcBef>
              <a:buFont typeface="Arial"/>
              <a:buChar char="•"/>
              <a:defRPr sz="1800">
                <a:solidFill>
                  <a:srgbClr val="0070C0"/>
                </a:solidFill>
                <a:latin typeface="IBM Plex Mono Text"/>
                <a:ea typeface="+mn-ea"/>
                <a:cs typeface="+mn-cs"/>
              </a:defRPr>
            </a:lvl5pPr>
            <a:lvl6pPr marL="2514600" indent="-228600" algn="l" defTabSz="914400">
              <a:lnSpc>
                <a:spcPct val="90000"/>
              </a:lnSpc>
              <a:spcBef>
                <a:spcPts val="500"/>
              </a:spcBef>
              <a:buFont typeface="Arial"/>
              <a:buChar char="•"/>
              <a:defRPr sz="1800">
                <a:solidFill>
                  <a:schemeClr val="tx1"/>
                </a:solidFill>
                <a:latin typeface="+mn-lt"/>
                <a:ea typeface="+mn-ea"/>
                <a:cs typeface="+mn-cs"/>
              </a:defRPr>
            </a:lvl6pPr>
            <a:lvl7pPr marL="2971800" indent="-228600" algn="l" defTabSz="914400">
              <a:lnSpc>
                <a:spcPct val="90000"/>
              </a:lnSpc>
              <a:spcBef>
                <a:spcPts val="500"/>
              </a:spcBef>
              <a:buFont typeface="Arial"/>
              <a:buChar char="•"/>
              <a:defRPr sz="1800">
                <a:solidFill>
                  <a:schemeClr val="tx1"/>
                </a:solidFill>
                <a:latin typeface="+mn-lt"/>
                <a:ea typeface="+mn-ea"/>
                <a:cs typeface="+mn-cs"/>
              </a:defRPr>
            </a:lvl7pPr>
            <a:lvl8pPr marL="3429000" indent="-228600" algn="l" defTabSz="914400">
              <a:lnSpc>
                <a:spcPct val="90000"/>
              </a:lnSpc>
              <a:spcBef>
                <a:spcPts val="500"/>
              </a:spcBef>
              <a:buFont typeface="Arial"/>
              <a:buChar char="•"/>
              <a:defRPr sz="1800">
                <a:solidFill>
                  <a:schemeClr val="tx1"/>
                </a:solidFill>
                <a:latin typeface="+mn-lt"/>
                <a:ea typeface="+mn-ea"/>
                <a:cs typeface="+mn-cs"/>
              </a:defRPr>
            </a:lvl8pPr>
            <a:lvl9pPr marL="3886200" indent="-228600" algn="l" defTabSz="914400">
              <a:lnSpc>
                <a:spcPct val="90000"/>
              </a:lnSpc>
              <a:spcBef>
                <a:spcPts val="500"/>
              </a:spcBef>
              <a:buFont typeface="Arial"/>
              <a:buChar char="•"/>
              <a:defRPr sz="1800">
                <a:solidFill>
                  <a:schemeClr val="tx1"/>
                </a:solidFill>
                <a:latin typeface="+mn-lt"/>
                <a:ea typeface="+mn-ea"/>
                <a:cs typeface="+mn-cs"/>
              </a:defRPr>
            </a:lvl9pPr>
          </a:lstStyle>
          <a:p>
            <a:pPr algn="just">
              <a:lnSpc>
                <a:spcPct val="100000"/>
              </a:lnSpc>
              <a:spcBef>
                <a:spcPts val="1400"/>
              </a:spcBef>
              <a:defRPr/>
            </a:pPr>
            <a:r>
              <a:rPr lang="en-US" sz="2200">
                <a:solidFill>
                  <a:schemeClr val="accent3">
                    <a:lumMod val="25000"/>
                  </a:schemeClr>
                </a:solidFill>
                <a:latin typeface="Noto Sans"/>
                <a:ea typeface="Noto Sans"/>
                <a:cs typeface="Noto Sans"/>
              </a:rPr>
              <a:t>SpaceX Launch data is downloaded using wget and extracted using beautifulsoup into csv format.</a:t>
            </a:r>
            <a:endParaRPr>
              <a:latin typeface="Noto Sans"/>
              <a:cs typeface="Noto Sans"/>
            </a:endParaRPr>
          </a:p>
          <a:p>
            <a:pPr algn="just">
              <a:lnSpc>
                <a:spcPct val="100000"/>
              </a:lnSpc>
              <a:spcBef>
                <a:spcPts val="1400"/>
              </a:spcBef>
              <a:defRPr/>
            </a:pPr>
            <a:r>
              <a:rPr lang="en-US" sz="2200">
                <a:solidFill>
                  <a:schemeClr val="accent3">
                    <a:lumMod val="25000"/>
                  </a:schemeClr>
                </a:solidFill>
                <a:latin typeface="Noto Sans"/>
                <a:ea typeface="Noto Sans"/>
                <a:cs typeface="Noto Sans"/>
              </a:rPr>
              <a:t>The data is loaded into a dataframe.</a:t>
            </a:r>
            <a:endParaRPr sz="2200">
              <a:solidFill>
                <a:schemeClr val="accent3">
                  <a:lumMod val="25000"/>
                </a:schemeClr>
              </a:solidFill>
              <a:latin typeface="Noto Sans"/>
              <a:cs typeface="Noto Sans"/>
            </a:endParaRPr>
          </a:p>
          <a:p>
            <a:pPr algn="just">
              <a:lnSpc>
                <a:spcPct val="100000"/>
              </a:lnSpc>
              <a:spcBef>
                <a:spcPts val="1399"/>
              </a:spcBef>
              <a:defRPr/>
            </a:pPr>
            <a:r>
              <a:rPr lang="en-US" sz="2200">
                <a:solidFill>
                  <a:schemeClr val="accent3">
                    <a:lumMod val="25000"/>
                  </a:schemeClr>
                </a:solidFill>
                <a:latin typeface="Noto Sans"/>
                <a:ea typeface="Noto Sans"/>
                <a:cs typeface="Noto Sans"/>
              </a:rPr>
              <a:t>EDA is performed to analyze the important features of the data.</a:t>
            </a:r>
            <a:endParaRPr sz="2200">
              <a:solidFill>
                <a:schemeClr val="accent3">
                  <a:lumMod val="25000"/>
                </a:schemeClr>
              </a:solidFill>
              <a:latin typeface="Noto Sans"/>
              <a:cs typeface="Noto Sans"/>
            </a:endParaRPr>
          </a:p>
          <a:p>
            <a:pPr algn="just">
              <a:lnSpc>
                <a:spcPct val="100000"/>
              </a:lnSpc>
              <a:spcBef>
                <a:spcPts val="1399"/>
              </a:spcBef>
              <a:defRPr/>
            </a:pPr>
            <a:r>
              <a:rPr lang="en-US" sz="2200">
                <a:solidFill>
                  <a:schemeClr val="accent3">
                    <a:lumMod val="25000"/>
                  </a:schemeClr>
                </a:solidFill>
                <a:latin typeface="Noto Sans"/>
                <a:ea typeface="Noto Sans"/>
                <a:cs typeface="Noto Sans"/>
              </a:rPr>
              <a:t>Using folium the data is plotted on a map to understand its spatial features.</a:t>
            </a:r>
            <a:endParaRPr sz="2200">
              <a:solidFill>
                <a:schemeClr val="accent3">
                  <a:lumMod val="25000"/>
                </a:schemeClr>
              </a:solidFill>
              <a:latin typeface="Noto Sans"/>
              <a:cs typeface="Noto Sans"/>
            </a:endParaRPr>
          </a:p>
          <a:p>
            <a:pPr algn="just">
              <a:lnSpc>
                <a:spcPct val="100000"/>
              </a:lnSpc>
              <a:spcBef>
                <a:spcPts val="1399"/>
              </a:spcBef>
              <a:defRPr/>
            </a:pPr>
            <a:r>
              <a:rPr lang="en-US" sz="2200">
                <a:solidFill>
                  <a:schemeClr val="accent3">
                    <a:lumMod val="25000"/>
                  </a:schemeClr>
                </a:solidFill>
                <a:latin typeface="Noto Sans"/>
                <a:ea typeface="Noto Sans"/>
                <a:cs typeface="Noto Sans"/>
              </a:rPr>
              <a:t>A dashboard summarizing launch data is prepared.</a:t>
            </a:r>
            <a:endParaRPr lang="en-US" sz="2200">
              <a:solidFill>
                <a:schemeClr val="accent3">
                  <a:lumMod val="25000"/>
                </a:schemeClr>
              </a:solidFill>
              <a:latin typeface="Noto Sans"/>
              <a:ea typeface="Noto Sans"/>
              <a:cs typeface="Noto Sans"/>
            </a:endParaRPr>
          </a:p>
          <a:p>
            <a:pPr algn="just">
              <a:lnSpc>
                <a:spcPct val="100000"/>
              </a:lnSpc>
              <a:spcBef>
                <a:spcPts val="1399"/>
              </a:spcBef>
              <a:defRPr/>
            </a:pPr>
            <a:r>
              <a:rPr lang="en-US" sz="2200">
                <a:solidFill>
                  <a:schemeClr val="accent3">
                    <a:lumMod val="25000"/>
                  </a:schemeClr>
                </a:solidFill>
                <a:latin typeface="Noto Sans"/>
                <a:ea typeface="Noto Sans"/>
                <a:cs typeface="Noto Sans"/>
              </a:rPr>
              <a:t>Finally machine learning techniques are used to predict successful landings.</a:t>
            </a:r>
            <a:endParaRPr lang="en-US" sz="2200">
              <a:solidFill>
                <a:schemeClr val="accent3">
                  <a:lumMod val="25000"/>
                </a:schemeClr>
              </a:solidFill>
              <a:latin typeface="Noto Sans"/>
              <a:cs typeface="Noto Sans"/>
            </a:endParaRPr>
          </a:p>
          <a:p>
            <a:pPr algn="just">
              <a:lnSpc>
                <a:spcPct val="100000"/>
              </a:lnSpc>
              <a:spcBef>
                <a:spcPts val="1399"/>
              </a:spcBef>
              <a:defRPr/>
            </a:pPr>
            <a:endParaRPr sz="2200">
              <a:solidFill>
                <a:schemeClr val="accent3">
                  <a:lumMod val="25000"/>
                </a:schemeClr>
              </a:solidFill>
              <a:latin typeface="Noto Sans"/>
              <a:cs typeface="Noto Sans"/>
            </a:endParaRPr>
          </a:p>
          <a:p>
            <a:pPr algn="just">
              <a:lnSpc>
                <a:spcPct val="100000"/>
              </a:lnSpc>
              <a:spcBef>
                <a:spcPts val="1399"/>
              </a:spcBef>
              <a:defRPr/>
            </a:pPr>
            <a:endParaRPr sz="2200">
              <a:solidFill>
                <a:schemeClr val="accent3">
                  <a:lumMod val="25000"/>
                </a:schemeClr>
              </a:solidFill>
              <a:latin typeface="Noto Sans"/>
              <a:cs typeface="Noto Sans"/>
            </a:endParaRPr>
          </a:p>
          <a:p>
            <a:pPr algn="just">
              <a:lnSpc>
                <a:spcPct val="100000"/>
              </a:lnSpc>
              <a:spcBef>
                <a:spcPts val="1399"/>
              </a:spcBef>
              <a:defRPr/>
            </a:pPr>
            <a:endParaRPr>
              <a:latin typeface="Noto Sans"/>
              <a:cs typeface="Noto Sans"/>
            </a:endParaRPr>
          </a:p>
        </p:txBody>
      </p:sp>
      <p:sp>
        <p:nvSpPr>
          <p:cNvPr id="19" name="Title 1"/>
          <p:cNvSpPr txBox="1"/>
          <p:nvPr/>
        </p:nvSpPr>
        <p:spPr bwMode="auto">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a:lnSpc>
                <a:spcPct val="90000"/>
              </a:lnSpc>
              <a:spcBef>
                <a:spcPts val="0"/>
              </a:spcBef>
              <a:buNone/>
              <a:defRPr sz="4000">
                <a:solidFill>
                  <a:srgbClr val="005493"/>
                </a:solidFill>
                <a:latin typeface="IBM Plex Mono SemiBold"/>
                <a:ea typeface="IBM Plex Mono SemiBold"/>
                <a:cs typeface="IBM Plex Mono SemiBold"/>
              </a:defRPr>
            </a:lvl1pPr>
          </a:lstStyle>
          <a:p>
            <a:pPr>
              <a:defRPr/>
            </a:pPr>
            <a:r>
              <a:rPr lang="en-US">
                <a:solidFill>
                  <a:srgbClr val="0B49CB"/>
                </a:solidFill>
                <a:latin typeface="Abadi"/>
              </a:rPr>
              <a:t>Executive Summary</a:t>
            </a:r>
            <a:endParaRPr lang="en-US">
              <a:solidFill>
                <a:srgbClr val="0B49CB"/>
              </a:solidFill>
            </a:endParaRPr>
          </a:p>
        </p:txBody>
      </p:sp>
      <p:sp>
        <p:nvSpPr>
          <p:cNvPr id="76868125" name=""/>
          <p:cNvSpPr txBox="1"/>
          <p:nvPr/>
        </p:nvSpPr>
        <p:spPr bwMode="auto">
          <a:xfrm flipH="0" flipV="0">
            <a:off x="7297124" y="1685925"/>
            <a:ext cx="3989925" cy="36611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defRPr/>
            </a:pPr>
            <a:endParaRPr/>
          </a:p>
        </p:txBody>
      </p:sp>
      <p:pic>
        <p:nvPicPr>
          <p:cNvPr id="866247785" name=""/>
          <p:cNvPicPr>
            <a:picLocks noChangeAspect="1"/>
          </p:cNvPicPr>
          <p:nvPr/>
        </p:nvPicPr>
        <p:blipFill>
          <a:blip r:embed="rId4"/>
          <a:stretch/>
        </p:blipFill>
        <p:spPr bwMode="auto">
          <a:xfrm flipH="0" flipV="0">
            <a:off x="6921630" y="1685925"/>
            <a:ext cx="4989184" cy="3678734"/>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blipFill>
          <a:blip r:embed="rId3"/>
          <a:stretch/>
        </a:blipFill>
      </p:bgPr>
    </p:bg>
    <p:spTree>
      <p:nvGrpSpPr>
        <p:cNvPr id="1" name=""/>
        <p:cNvGrpSpPr/>
        <p:nvPr/>
      </p:nvGrpSpPr>
      <p:grpSpPr bwMode="auto">
        <a:xfrm>
          <a:off x="0" y="0"/>
          <a:ext cx="0" cy="0"/>
          <a:chOff x="0" y="0"/>
          <a:chExt cx="0" cy="0"/>
        </a:xfrm>
      </p:grpSpPr>
      <p:sp>
        <p:nvSpPr>
          <p:cNvPr id="4" name="Slide Number Placeholder 3"/>
          <p:cNvSpPr>
            <a:spLocks noGrp="1"/>
          </p:cNvSpPr>
          <p:nvPr>
            <p:ph type="sldNum" sz="quarter" idx="12"/>
          </p:nvPr>
        </p:nvSpPr>
        <p:spPr bwMode="auto"/>
        <p:txBody>
          <a:bodyPr/>
          <a:lstStyle/>
          <a:p>
            <a:pPr>
              <a:defRPr/>
            </a:pPr>
            <a:fld id="{5075537C-CA84-1446-933C-8E9D027F9201}" type="slidenum">
              <a:rPr lang="en-US"/>
              <a:t>28</a:t>
            </a:fld>
            <a:endParaRPr lang="en-US"/>
          </a:p>
        </p:txBody>
      </p:sp>
      <p:sp>
        <p:nvSpPr>
          <p:cNvPr id="5" name="Content Placeholder 4"/>
          <p:cNvSpPr>
            <a:spLocks noGrp="1"/>
          </p:cNvSpPr>
          <p:nvPr>
            <p:ph idx="4294967295"/>
          </p:nvPr>
        </p:nvSpPr>
        <p:spPr bwMode="auto">
          <a:xfrm>
            <a:off x="770010" y="1825625"/>
            <a:ext cx="9745589" cy="4351338"/>
          </a:xfrm>
          <a:prstGeom prst="rect">
            <a:avLst/>
          </a:prstGeom>
        </p:spPr>
        <p:txBody>
          <a:bodyPr lIns="91440" tIns="45720" rIns="91440" bIns="45720" anchor="t">
            <a:normAutofit/>
          </a:bodyPr>
          <a:lstStyle/>
          <a:p>
            <a:pPr>
              <a:lnSpc>
                <a:spcPct val="100000"/>
              </a:lnSpc>
              <a:spcBef>
                <a:spcPts val="1400"/>
              </a:spcBef>
              <a:defRPr/>
            </a:pPr>
            <a:r>
              <a:rPr lang="en-US" sz="2200">
                <a:solidFill>
                  <a:schemeClr val="accent3">
                    <a:lumMod val="25000"/>
                  </a:schemeClr>
                </a:solidFill>
                <a:latin typeface="Abadi"/>
              </a:rPr>
              <a:t>First successful landing outcome on ground pad</a:t>
            </a:r>
            <a:endParaRPr lang="en-US">
              <a:solidFill>
                <a:schemeClr val="accent3">
                  <a:lumMod val="25000"/>
                </a:schemeClr>
              </a:solidFill>
            </a:endParaRPr>
          </a:p>
          <a:p>
            <a:pPr>
              <a:lnSpc>
                <a:spcPct val="100000"/>
              </a:lnSpc>
              <a:spcBef>
                <a:spcPts val="1399"/>
              </a:spcBef>
              <a:defRPr/>
            </a:pPr>
            <a:endParaRPr/>
          </a:p>
          <a:p>
            <a:pPr>
              <a:lnSpc>
                <a:spcPct val="100000"/>
              </a:lnSpc>
              <a:spcBef>
                <a:spcPts val="1399"/>
              </a:spcBef>
              <a:defRPr/>
            </a:pPr>
            <a:endParaRPr lang="en-US" sz="2200">
              <a:solidFill>
                <a:schemeClr val="accent3">
                  <a:lumMod val="25000"/>
                </a:schemeClr>
              </a:solidFill>
              <a:latin typeface="Abadi"/>
            </a:endParaRPr>
          </a:p>
          <a:p>
            <a:pPr>
              <a:lnSpc>
                <a:spcPct val="100000"/>
              </a:lnSpc>
              <a:spcBef>
                <a:spcPts val="1400"/>
              </a:spcBef>
              <a:defRPr/>
            </a:pPr>
            <a:r>
              <a:rPr lang="en-US" sz="2200">
                <a:solidFill>
                  <a:schemeClr val="accent3">
                    <a:lumMod val="25000"/>
                  </a:schemeClr>
                </a:solidFill>
                <a:latin typeface="Abadi"/>
              </a:rPr>
              <a:t>Query is as follows</a:t>
            </a:r>
            <a:endParaRPr lang="en-US" sz="2200">
              <a:solidFill>
                <a:schemeClr val="accent3">
                  <a:lumMod val="25000"/>
                </a:schemeClr>
              </a:solidFill>
              <a:latin typeface="Abadi"/>
            </a:endParaRPr>
          </a:p>
        </p:txBody>
      </p:sp>
      <p:sp>
        <p:nvSpPr>
          <p:cNvPr id="3" name="Title 1"/>
          <p:cNvSpPr txBox="1"/>
          <p:nvPr/>
        </p:nvSpPr>
        <p:spPr bwMode="auto">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a:lnSpc>
                <a:spcPct val="90000"/>
              </a:lnSpc>
              <a:spcBef>
                <a:spcPts val="0"/>
              </a:spcBef>
              <a:buNone/>
              <a:defRPr sz="4000">
                <a:solidFill>
                  <a:srgbClr val="005493"/>
                </a:solidFill>
                <a:latin typeface="IBM Plex Mono SemiBold"/>
                <a:ea typeface="IBM Plex Mono SemiBold"/>
                <a:cs typeface="IBM Plex Mono SemiBold"/>
              </a:defRPr>
            </a:lvl1pPr>
          </a:lstStyle>
          <a:p>
            <a:pPr>
              <a:defRPr/>
            </a:pPr>
            <a:r>
              <a:rPr lang="en-US">
                <a:solidFill>
                  <a:srgbClr val="0B49CB"/>
                </a:solidFill>
                <a:latin typeface="Abadi"/>
              </a:rPr>
              <a:t>First Successful Ground Landing Date</a:t>
            </a:r>
            <a:endParaRPr/>
          </a:p>
        </p:txBody>
      </p:sp>
      <p:pic>
        <p:nvPicPr>
          <p:cNvPr id="466247986" name=""/>
          <p:cNvPicPr>
            <a:picLocks noChangeAspect="1"/>
          </p:cNvPicPr>
          <p:nvPr/>
        </p:nvPicPr>
        <p:blipFill>
          <a:blip r:embed="rId4"/>
          <a:stretch/>
        </p:blipFill>
        <p:spPr bwMode="auto">
          <a:xfrm>
            <a:off x="4900612" y="2466974"/>
            <a:ext cx="1076324" cy="514350"/>
          </a:xfrm>
          <a:prstGeom prst="rect">
            <a:avLst/>
          </a:prstGeom>
        </p:spPr>
      </p:pic>
      <p:pic>
        <p:nvPicPr>
          <p:cNvPr id="300606151" name=""/>
          <p:cNvPicPr>
            <a:picLocks noChangeAspect="1"/>
          </p:cNvPicPr>
          <p:nvPr/>
        </p:nvPicPr>
        <p:blipFill>
          <a:blip r:embed="rId5"/>
          <a:stretch/>
        </p:blipFill>
        <p:spPr bwMode="auto">
          <a:xfrm>
            <a:off x="1643062" y="4286250"/>
            <a:ext cx="8667749" cy="571500"/>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blipFill>
          <a:blip r:embed="rId3"/>
          <a:stretch/>
        </a:blipFill>
      </p:bgPr>
    </p:bg>
    <p:spTree>
      <p:nvGrpSpPr>
        <p:cNvPr id="1" name=""/>
        <p:cNvGrpSpPr/>
        <p:nvPr/>
      </p:nvGrpSpPr>
      <p:grpSpPr bwMode="auto">
        <a:xfrm>
          <a:off x="0" y="0"/>
          <a:ext cx="0" cy="0"/>
          <a:chOff x="0" y="0"/>
          <a:chExt cx="0" cy="0"/>
        </a:xfrm>
      </p:grpSpPr>
      <p:sp>
        <p:nvSpPr>
          <p:cNvPr id="4" name="Slide Number Placeholder 3"/>
          <p:cNvSpPr>
            <a:spLocks noGrp="1"/>
          </p:cNvSpPr>
          <p:nvPr>
            <p:ph type="sldNum" sz="quarter" idx="12"/>
          </p:nvPr>
        </p:nvSpPr>
        <p:spPr bwMode="auto"/>
        <p:txBody>
          <a:bodyPr/>
          <a:lstStyle/>
          <a:p>
            <a:pPr>
              <a:defRPr/>
            </a:pPr>
            <a:fld id="{5075537C-CA84-1446-933C-8E9D027F9201}" type="slidenum">
              <a:rPr lang="en-US"/>
              <a:t>29</a:t>
            </a:fld>
            <a:endParaRPr lang="en-US"/>
          </a:p>
        </p:txBody>
      </p:sp>
      <p:sp>
        <p:nvSpPr>
          <p:cNvPr id="5" name="Content Placeholder 4"/>
          <p:cNvSpPr>
            <a:spLocks noGrp="1"/>
          </p:cNvSpPr>
          <p:nvPr>
            <p:ph idx="4294967295"/>
          </p:nvPr>
        </p:nvSpPr>
        <p:spPr bwMode="auto">
          <a:xfrm>
            <a:off x="770010" y="1825625"/>
            <a:ext cx="9745589" cy="4351338"/>
          </a:xfrm>
          <a:prstGeom prst="rect">
            <a:avLst/>
          </a:prstGeom>
        </p:spPr>
        <p:txBody>
          <a:bodyPr lIns="91440" tIns="45720" rIns="91440" bIns="45720" anchor="t">
            <a:normAutofit/>
          </a:bodyPr>
          <a:lstStyle/>
          <a:p>
            <a:pPr>
              <a:lnSpc>
                <a:spcPct val="100000"/>
              </a:lnSpc>
              <a:spcBef>
                <a:spcPts val="1400"/>
              </a:spcBef>
              <a:defRPr/>
            </a:pPr>
            <a:r>
              <a:rPr lang="en-US" sz="2200">
                <a:solidFill>
                  <a:schemeClr val="accent3">
                    <a:lumMod val="25000"/>
                  </a:schemeClr>
                </a:solidFill>
                <a:latin typeface="Abadi"/>
              </a:rPr>
              <a:t>List of the names of boosters which have successfully landed on drone ship and had payload mass greater than 4000 but less than 6000</a:t>
            </a:r>
            <a:endParaRPr lang="en-US" sz="2200">
              <a:solidFill>
                <a:schemeClr val="accent3">
                  <a:lumMod val="25000"/>
                </a:schemeClr>
              </a:solidFill>
              <a:latin typeface="Abadi"/>
            </a:endParaRPr>
          </a:p>
          <a:p>
            <a:pPr>
              <a:lnSpc>
                <a:spcPct val="100000"/>
              </a:lnSpc>
              <a:spcBef>
                <a:spcPts val="1400"/>
              </a:spcBef>
              <a:defRPr/>
            </a:pPr>
            <a:endParaRPr lang="en-US" sz="2200">
              <a:solidFill>
                <a:schemeClr val="accent3">
                  <a:lumMod val="25000"/>
                </a:schemeClr>
              </a:solidFill>
              <a:latin typeface="Abadi"/>
            </a:endParaRPr>
          </a:p>
          <a:p>
            <a:pPr>
              <a:lnSpc>
                <a:spcPct val="100000"/>
              </a:lnSpc>
              <a:spcBef>
                <a:spcPts val="1400"/>
              </a:spcBef>
              <a:defRPr/>
            </a:pPr>
            <a:r>
              <a:rPr lang="en-US" sz="2200">
                <a:solidFill>
                  <a:schemeClr val="accent3">
                    <a:lumMod val="25000"/>
                  </a:schemeClr>
                </a:solidFill>
                <a:latin typeface="Abadi"/>
              </a:rPr>
              <a:t>The query result with a short explanation is shown here</a:t>
            </a:r>
            <a:endParaRPr lang="en-US" sz="2200">
              <a:solidFill>
                <a:schemeClr val="accent3">
                  <a:lumMod val="25000"/>
                </a:schemeClr>
              </a:solidFill>
              <a:latin typeface="Abadi"/>
            </a:endParaRPr>
          </a:p>
          <a:p>
            <a:pPr>
              <a:lnSpc>
                <a:spcPct val="100000"/>
              </a:lnSpc>
              <a:spcBef>
                <a:spcPts val="1399"/>
              </a:spcBef>
              <a:defRPr/>
            </a:pPr>
            <a:endParaRPr/>
          </a:p>
          <a:p>
            <a:pPr>
              <a:lnSpc>
                <a:spcPct val="100000"/>
              </a:lnSpc>
              <a:spcBef>
                <a:spcPts val="1399"/>
              </a:spcBef>
              <a:defRPr/>
            </a:pPr>
            <a:r>
              <a:rPr lang="en-US" sz="2200">
                <a:solidFill>
                  <a:schemeClr val="accent3">
                    <a:lumMod val="25000"/>
                  </a:schemeClr>
                </a:solidFill>
                <a:latin typeface="Abadi"/>
              </a:rPr>
              <a:t>The booster version column is chosen from the table where the condition is expressed by the joint Boolean condition Landing_outcome is Success (drone ship) and the payload_mass__kg_ column is between 4000 and 6000.</a:t>
            </a:r>
            <a:endParaRPr/>
          </a:p>
        </p:txBody>
      </p:sp>
      <p:sp>
        <p:nvSpPr>
          <p:cNvPr id="8" name="Title 1"/>
          <p:cNvSpPr txBox="1"/>
          <p:nvPr/>
        </p:nvSpPr>
        <p:spPr bwMode="auto">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a:lnSpc>
                <a:spcPct val="90000"/>
              </a:lnSpc>
              <a:spcBef>
                <a:spcPts val="0"/>
              </a:spcBef>
              <a:buNone/>
              <a:defRPr sz="4000">
                <a:solidFill>
                  <a:srgbClr val="005493"/>
                </a:solidFill>
                <a:latin typeface="IBM Plex Mono SemiBold"/>
                <a:ea typeface="IBM Plex Mono SemiBold"/>
                <a:cs typeface="IBM Plex Mono SemiBold"/>
              </a:defRPr>
            </a:lvl1pPr>
          </a:lstStyle>
          <a:p>
            <a:pPr>
              <a:defRPr/>
            </a:pPr>
            <a:r>
              <a:rPr lang="en-US">
                <a:solidFill>
                  <a:srgbClr val="0B49CB"/>
                </a:solidFill>
                <a:latin typeface="Abadi"/>
              </a:rPr>
              <a:t>Successful Drone Ship Landing with Payload between 4000 and 6000</a:t>
            </a:r>
            <a:endParaRPr/>
          </a:p>
        </p:txBody>
      </p:sp>
      <p:pic>
        <p:nvPicPr>
          <p:cNvPr id="1800150210" name=""/>
          <p:cNvPicPr>
            <a:picLocks noChangeAspect="1"/>
          </p:cNvPicPr>
          <p:nvPr/>
        </p:nvPicPr>
        <p:blipFill>
          <a:blip r:embed="rId4"/>
          <a:stretch/>
        </p:blipFill>
        <p:spPr bwMode="auto">
          <a:xfrm>
            <a:off x="10515598" y="1825624"/>
            <a:ext cx="1247774" cy="1590674"/>
          </a:xfrm>
          <a:prstGeom prst="rect">
            <a:avLst/>
          </a:prstGeom>
        </p:spPr>
      </p:pic>
      <p:pic>
        <p:nvPicPr>
          <p:cNvPr id="1485343812" name=""/>
          <p:cNvPicPr>
            <a:picLocks noChangeAspect="1"/>
          </p:cNvPicPr>
          <p:nvPr/>
        </p:nvPicPr>
        <p:blipFill>
          <a:blip r:embed="rId5"/>
          <a:stretch/>
        </p:blipFill>
        <p:spPr bwMode="auto">
          <a:xfrm flipH="0" flipV="0">
            <a:off x="565761" y="3648074"/>
            <a:ext cx="10573724" cy="476249"/>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blipFill>
          <a:blip r:embed="rId3"/>
          <a:stretch/>
        </a:blipFill>
      </p:bgPr>
    </p:bg>
    <p:spTree>
      <p:nvGrpSpPr>
        <p:cNvPr id="1" name=""/>
        <p:cNvGrpSpPr/>
        <p:nvPr/>
      </p:nvGrpSpPr>
      <p:grpSpPr bwMode="auto">
        <a:xfrm>
          <a:off x="0" y="0"/>
          <a:ext cx="0" cy="0"/>
          <a:chOff x="0" y="0"/>
          <a:chExt cx="0" cy="0"/>
        </a:xfrm>
      </p:grpSpPr>
      <p:sp>
        <p:nvSpPr>
          <p:cNvPr id="4" name="Slide Number Placeholder 3"/>
          <p:cNvSpPr>
            <a:spLocks noGrp="1"/>
          </p:cNvSpPr>
          <p:nvPr>
            <p:ph type="sldNum" sz="quarter" idx="12"/>
          </p:nvPr>
        </p:nvSpPr>
        <p:spPr bwMode="auto"/>
        <p:txBody>
          <a:bodyPr/>
          <a:lstStyle/>
          <a:p>
            <a:pPr>
              <a:defRPr/>
            </a:pPr>
            <a:fld id="{5075537C-CA84-1446-933C-8E9D027F9201}" type="slidenum">
              <a:rPr lang="en-US"/>
              <a:t>30</a:t>
            </a:fld>
            <a:endParaRPr lang="en-US"/>
          </a:p>
        </p:txBody>
      </p:sp>
      <p:sp>
        <p:nvSpPr>
          <p:cNvPr id="5" name="Content Placeholder 4"/>
          <p:cNvSpPr>
            <a:spLocks noGrp="1"/>
          </p:cNvSpPr>
          <p:nvPr>
            <p:ph idx="4294967295"/>
          </p:nvPr>
        </p:nvSpPr>
        <p:spPr bwMode="auto">
          <a:xfrm>
            <a:off x="770010" y="1825625"/>
            <a:ext cx="9745589" cy="4351338"/>
          </a:xfrm>
          <a:prstGeom prst="rect">
            <a:avLst/>
          </a:prstGeom>
        </p:spPr>
        <p:txBody>
          <a:bodyPr vertOverflow="overflow" horzOverflow="overflow" vert="horz" wrap="square" lIns="91440" tIns="45720" rIns="91440" bIns="45720" numCol="1" spcCol="0" rtlCol="0" fromWordArt="0" anchor="t" anchorCtr="0" forceAA="0" upright="0" compatLnSpc="0">
            <a:normAutofit fontScale="95000" lnSpcReduction="1000"/>
          </a:bodyPr>
          <a:lstStyle/>
          <a:p>
            <a:pPr>
              <a:lnSpc>
                <a:spcPct val="100000"/>
              </a:lnSpc>
              <a:spcBef>
                <a:spcPts val="1400"/>
              </a:spcBef>
              <a:defRPr/>
            </a:pPr>
            <a:r>
              <a:rPr lang="en-US" sz="2200">
                <a:solidFill>
                  <a:schemeClr val="accent3">
                    <a:lumMod val="25000"/>
                  </a:schemeClr>
                </a:solidFill>
                <a:latin typeface="Abadi"/>
              </a:rPr>
              <a:t>Calculate the total number of successful and failure mission outcomes</a:t>
            </a:r>
            <a:endParaRPr/>
          </a:p>
          <a:p>
            <a:pPr>
              <a:lnSpc>
                <a:spcPct val="100000"/>
              </a:lnSpc>
              <a:spcBef>
                <a:spcPts val="1399"/>
              </a:spcBef>
              <a:defRPr/>
            </a:pPr>
            <a:endParaRPr/>
          </a:p>
          <a:p>
            <a:pPr>
              <a:lnSpc>
                <a:spcPct val="100000"/>
              </a:lnSpc>
              <a:spcBef>
                <a:spcPts val="1399"/>
              </a:spcBef>
              <a:defRPr/>
            </a:pPr>
            <a:endParaRPr lang="en-US" sz="2200">
              <a:solidFill>
                <a:schemeClr val="accent3">
                  <a:lumMod val="25000"/>
                </a:schemeClr>
              </a:solidFill>
              <a:latin typeface="Abadi"/>
            </a:endParaRPr>
          </a:p>
          <a:p>
            <a:pPr>
              <a:lnSpc>
                <a:spcPct val="100000"/>
              </a:lnSpc>
              <a:spcBef>
                <a:spcPts val="1400"/>
              </a:spcBef>
              <a:defRPr/>
            </a:pPr>
            <a:r>
              <a:rPr lang="en-US" sz="2200">
                <a:solidFill>
                  <a:schemeClr val="accent3">
                    <a:lumMod val="25000"/>
                  </a:schemeClr>
                </a:solidFill>
                <a:latin typeface="Abadi"/>
              </a:rPr>
              <a:t>The query result with a short explanation here</a:t>
            </a:r>
            <a:endParaRPr lang="en-US" sz="2200">
              <a:solidFill>
                <a:schemeClr val="accent3">
                  <a:lumMod val="25000"/>
                </a:schemeClr>
              </a:solidFill>
              <a:latin typeface="Abadi"/>
            </a:endParaRPr>
          </a:p>
          <a:p>
            <a:pPr>
              <a:lnSpc>
                <a:spcPct val="100000"/>
              </a:lnSpc>
              <a:spcBef>
                <a:spcPts val="1399"/>
              </a:spcBef>
              <a:defRPr/>
            </a:pPr>
            <a:endParaRPr lang="en-US" sz="2200">
              <a:solidFill>
                <a:schemeClr val="accent3">
                  <a:lumMod val="25000"/>
                </a:schemeClr>
              </a:solidFill>
              <a:latin typeface="Abadi"/>
            </a:endParaRPr>
          </a:p>
          <a:p>
            <a:pPr>
              <a:lnSpc>
                <a:spcPct val="100000"/>
              </a:lnSpc>
              <a:spcBef>
                <a:spcPts val="1399"/>
              </a:spcBef>
              <a:defRPr/>
            </a:pPr>
            <a:endParaRPr lang="en-US" sz="2200">
              <a:solidFill>
                <a:schemeClr val="accent3">
                  <a:lumMod val="25000"/>
                </a:schemeClr>
              </a:solidFill>
              <a:latin typeface="Abadi"/>
            </a:endParaRPr>
          </a:p>
          <a:p>
            <a:pPr>
              <a:lnSpc>
                <a:spcPct val="100000"/>
              </a:lnSpc>
              <a:spcBef>
                <a:spcPts val="1399"/>
              </a:spcBef>
              <a:defRPr/>
            </a:pPr>
            <a:endParaRPr lang="en-US" sz="2200">
              <a:solidFill>
                <a:schemeClr val="accent3">
                  <a:lumMod val="25000"/>
                </a:schemeClr>
              </a:solidFill>
              <a:latin typeface="Abadi"/>
            </a:endParaRPr>
          </a:p>
          <a:p>
            <a:pPr>
              <a:lnSpc>
                <a:spcPct val="100000"/>
              </a:lnSpc>
              <a:spcBef>
                <a:spcPts val="1399"/>
              </a:spcBef>
              <a:defRPr/>
            </a:pPr>
            <a:r>
              <a:rPr lang="en-US" sz="2200">
                <a:solidFill>
                  <a:schemeClr val="accent3">
                    <a:lumMod val="25000"/>
                  </a:schemeClr>
                </a:solidFill>
                <a:latin typeface="Abadi"/>
              </a:rPr>
              <a:t>The cases of Mission outcome are summed using the Count function and displayed.</a:t>
            </a:r>
            <a:endParaRPr lang="en-US" sz="2200">
              <a:solidFill>
                <a:schemeClr val="accent3">
                  <a:lumMod val="25000"/>
                </a:schemeClr>
              </a:solidFill>
              <a:latin typeface="Abadi"/>
            </a:endParaRPr>
          </a:p>
        </p:txBody>
      </p:sp>
      <p:sp>
        <p:nvSpPr>
          <p:cNvPr id="3" name="Title 1"/>
          <p:cNvSpPr txBox="1"/>
          <p:nvPr/>
        </p:nvSpPr>
        <p:spPr bwMode="auto">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a:lnSpc>
                <a:spcPct val="90000"/>
              </a:lnSpc>
              <a:spcBef>
                <a:spcPts val="0"/>
              </a:spcBef>
              <a:buNone/>
              <a:defRPr sz="4000">
                <a:solidFill>
                  <a:srgbClr val="005493"/>
                </a:solidFill>
                <a:latin typeface="IBM Plex Mono SemiBold"/>
                <a:ea typeface="IBM Plex Mono SemiBold"/>
                <a:cs typeface="IBM Plex Mono SemiBold"/>
              </a:defRPr>
            </a:lvl1pPr>
          </a:lstStyle>
          <a:p>
            <a:pPr>
              <a:defRPr/>
            </a:pPr>
            <a:r>
              <a:rPr lang="en-US">
                <a:solidFill>
                  <a:srgbClr val="0B49CB"/>
                </a:solidFill>
                <a:latin typeface="Abadi"/>
              </a:rPr>
              <a:t>Total Number of Successful and Failure Mission Outcomes</a:t>
            </a:r>
            <a:endParaRPr/>
          </a:p>
        </p:txBody>
      </p:sp>
      <p:pic>
        <p:nvPicPr>
          <p:cNvPr id="55499105" name=""/>
          <p:cNvPicPr>
            <a:picLocks noChangeAspect="1"/>
          </p:cNvPicPr>
          <p:nvPr/>
        </p:nvPicPr>
        <p:blipFill>
          <a:blip r:embed="rId4"/>
          <a:stretch/>
        </p:blipFill>
        <p:spPr bwMode="auto">
          <a:xfrm>
            <a:off x="4399791" y="2524124"/>
            <a:ext cx="2486025" cy="647699"/>
          </a:xfrm>
          <a:prstGeom prst="rect">
            <a:avLst/>
          </a:prstGeom>
        </p:spPr>
      </p:pic>
      <p:pic>
        <p:nvPicPr>
          <p:cNvPr id="1673219440" name=""/>
          <p:cNvPicPr>
            <a:picLocks noChangeAspect="1"/>
          </p:cNvPicPr>
          <p:nvPr/>
        </p:nvPicPr>
        <p:blipFill>
          <a:blip r:embed="rId5"/>
          <a:stretch/>
        </p:blipFill>
        <p:spPr bwMode="auto">
          <a:xfrm>
            <a:off x="1428750" y="4019549"/>
            <a:ext cx="6934199" cy="1181099"/>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blipFill>
          <a:blip r:embed="rId3"/>
          <a:stretch/>
        </a:blipFill>
      </p:bgPr>
    </p:bg>
    <p:spTree>
      <p:nvGrpSpPr>
        <p:cNvPr id="1" name=""/>
        <p:cNvGrpSpPr/>
        <p:nvPr/>
      </p:nvGrpSpPr>
      <p:grpSpPr bwMode="auto">
        <a:xfrm>
          <a:off x="0" y="0"/>
          <a:ext cx="0" cy="0"/>
          <a:chOff x="0" y="0"/>
          <a:chExt cx="0" cy="0"/>
        </a:xfrm>
      </p:grpSpPr>
      <p:sp>
        <p:nvSpPr>
          <p:cNvPr id="4" name="Slide Number Placeholder 3"/>
          <p:cNvSpPr>
            <a:spLocks noGrp="1"/>
          </p:cNvSpPr>
          <p:nvPr>
            <p:ph type="sldNum" sz="quarter" idx="12"/>
          </p:nvPr>
        </p:nvSpPr>
        <p:spPr bwMode="auto"/>
        <p:txBody>
          <a:bodyPr/>
          <a:lstStyle/>
          <a:p>
            <a:pPr>
              <a:defRPr/>
            </a:pPr>
            <a:fld id="{5075537C-CA84-1446-933C-8E9D027F9201}" type="slidenum">
              <a:rPr lang="en-US"/>
              <a:t>31</a:t>
            </a:fld>
            <a:endParaRPr lang="en-US"/>
          </a:p>
        </p:txBody>
      </p:sp>
      <p:sp>
        <p:nvSpPr>
          <p:cNvPr id="5" name="Content Placeholder 4"/>
          <p:cNvSpPr>
            <a:spLocks noGrp="1"/>
          </p:cNvSpPr>
          <p:nvPr>
            <p:ph idx="4294967295"/>
          </p:nvPr>
        </p:nvSpPr>
        <p:spPr bwMode="auto">
          <a:xfrm>
            <a:off x="770010" y="1825625"/>
            <a:ext cx="9745589" cy="4351338"/>
          </a:xfrm>
          <a:prstGeom prst="rect">
            <a:avLst/>
          </a:prstGeom>
        </p:spPr>
        <p:txBody>
          <a:bodyPr>
            <a:normAutofit/>
          </a:bodyPr>
          <a:lstStyle/>
          <a:p>
            <a:pPr>
              <a:lnSpc>
                <a:spcPct val="100000"/>
              </a:lnSpc>
              <a:spcBef>
                <a:spcPts val="1400"/>
              </a:spcBef>
              <a:defRPr/>
            </a:pPr>
            <a:r>
              <a:rPr lang="en-US" sz="2200">
                <a:solidFill>
                  <a:schemeClr val="accent3">
                    <a:lumMod val="25000"/>
                  </a:schemeClr>
                </a:solidFill>
                <a:latin typeface="Abadi"/>
              </a:rPr>
              <a:t>The query is: </a:t>
            </a:r>
            <a:endParaRPr/>
          </a:p>
          <a:p>
            <a:pPr>
              <a:lnSpc>
                <a:spcPct val="100000"/>
              </a:lnSpc>
              <a:spcBef>
                <a:spcPts val="1400"/>
              </a:spcBef>
              <a:defRPr/>
            </a:pPr>
            <a:r>
              <a:rPr lang="en-US" sz="2200" b="0" i="0" u="none" strike="noStrike" cap="none" spc="0">
                <a:solidFill>
                  <a:schemeClr val="accent3">
                    <a:lumMod val="25000"/>
                  </a:schemeClr>
                </a:solidFill>
                <a:latin typeface="Abadi"/>
                <a:ea typeface="Abadi"/>
                <a:cs typeface="Abadi"/>
              </a:rPr>
              <a:t>List of the names of the booster which have carried the maximum payload mass</a:t>
            </a:r>
            <a:endParaRPr/>
          </a:p>
        </p:txBody>
      </p:sp>
      <p:sp>
        <p:nvSpPr>
          <p:cNvPr id="3" name="Title 1"/>
          <p:cNvSpPr txBox="1"/>
          <p:nvPr/>
        </p:nvSpPr>
        <p:spPr bwMode="auto">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a:lnSpc>
                <a:spcPct val="90000"/>
              </a:lnSpc>
              <a:spcBef>
                <a:spcPts val="0"/>
              </a:spcBef>
              <a:buNone/>
              <a:defRPr sz="4000">
                <a:solidFill>
                  <a:srgbClr val="005493"/>
                </a:solidFill>
                <a:latin typeface="IBM Plex Mono SemiBold"/>
                <a:ea typeface="IBM Plex Mono SemiBold"/>
                <a:cs typeface="IBM Plex Mono SemiBold"/>
              </a:defRPr>
            </a:lvl1pPr>
          </a:lstStyle>
          <a:p>
            <a:pPr>
              <a:defRPr/>
            </a:pPr>
            <a:r>
              <a:rPr lang="en-US">
                <a:solidFill>
                  <a:srgbClr val="0B49CB"/>
                </a:solidFill>
                <a:latin typeface="Abadi"/>
              </a:rPr>
              <a:t>Boosters Carried Maximum Payload</a:t>
            </a:r>
            <a:endParaRPr/>
          </a:p>
        </p:txBody>
      </p:sp>
      <p:pic>
        <p:nvPicPr>
          <p:cNvPr id="1359415963" name=""/>
          <p:cNvPicPr>
            <a:picLocks noChangeAspect="1"/>
          </p:cNvPicPr>
          <p:nvPr/>
        </p:nvPicPr>
        <p:blipFill>
          <a:blip r:embed="rId4"/>
          <a:stretch/>
        </p:blipFill>
        <p:spPr bwMode="auto">
          <a:xfrm>
            <a:off x="2757487" y="1881187"/>
            <a:ext cx="9001125" cy="390524"/>
          </a:xfrm>
          <a:prstGeom prst="rect">
            <a:avLst/>
          </a:prstGeom>
        </p:spPr>
      </p:pic>
      <p:pic>
        <p:nvPicPr>
          <p:cNvPr id="498819789" name=""/>
          <p:cNvPicPr>
            <a:picLocks noChangeAspect="1"/>
          </p:cNvPicPr>
          <p:nvPr/>
        </p:nvPicPr>
        <p:blipFill>
          <a:blip r:embed="rId5"/>
          <a:stretch/>
        </p:blipFill>
        <p:spPr bwMode="auto">
          <a:xfrm>
            <a:off x="2757487" y="2738437"/>
            <a:ext cx="1390649" cy="3952874"/>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blipFill>
          <a:blip r:embed="rId3"/>
          <a:stretch/>
        </a:blipFill>
      </p:bgPr>
    </p:bg>
    <p:spTree>
      <p:nvGrpSpPr>
        <p:cNvPr id="1" name=""/>
        <p:cNvGrpSpPr/>
        <p:nvPr/>
      </p:nvGrpSpPr>
      <p:grpSpPr bwMode="auto">
        <a:xfrm>
          <a:off x="0" y="0"/>
          <a:ext cx="0" cy="0"/>
          <a:chOff x="0" y="0"/>
          <a:chExt cx="0" cy="0"/>
        </a:xfrm>
      </p:grpSpPr>
      <p:sp>
        <p:nvSpPr>
          <p:cNvPr id="4" name="Slide Number Placeholder 3"/>
          <p:cNvSpPr>
            <a:spLocks noGrp="1"/>
          </p:cNvSpPr>
          <p:nvPr>
            <p:ph type="sldNum" sz="quarter" idx="12"/>
          </p:nvPr>
        </p:nvSpPr>
        <p:spPr bwMode="auto"/>
        <p:txBody>
          <a:bodyPr/>
          <a:lstStyle/>
          <a:p>
            <a:pPr>
              <a:defRPr/>
            </a:pPr>
            <a:fld id="{5075537C-CA84-1446-933C-8E9D027F9201}" type="slidenum">
              <a:rPr lang="en-US"/>
              <a:t>32</a:t>
            </a:fld>
            <a:endParaRPr lang="en-US"/>
          </a:p>
        </p:txBody>
      </p:sp>
      <p:sp>
        <p:nvSpPr>
          <p:cNvPr id="5" name="Content Placeholder 4"/>
          <p:cNvSpPr>
            <a:spLocks noGrp="1"/>
          </p:cNvSpPr>
          <p:nvPr>
            <p:ph idx="4294967295"/>
          </p:nvPr>
        </p:nvSpPr>
        <p:spPr bwMode="auto">
          <a:xfrm>
            <a:off x="770010" y="1825625"/>
            <a:ext cx="9745589" cy="4351338"/>
          </a:xfrm>
          <a:prstGeom prst="rect">
            <a:avLst/>
          </a:prstGeom>
        </p:spPr>
        <p:txBody>
          <a:bodyPr lIns="91440" tIns="45720" rIns="91440" bIns="45720" anchor="t">
            <a:normAutofit/>
          </a:bodyPr>
          <a:lstStyle/>
          <a:p>
            <a:pPr>
              <a:lnSpc>
                <a:spcPct val="100000"/>
              </a:lnSpc>
              <a:spcBef>
                <a:spcPts val="1400"/>
              </a:spcBef>
              <a:defRPr/>
            </a:pPr>
            <a:r>
              <a:rPr lang="en-US" sz="2200">
                <a:solidFill>
                  <a:schemeClr val="accent3">
                    <a:lumMod val="25000"/>
                  </a:schemeClr>
                </a:solidFill>
                <a:latin typeface="Abadi"/>
              </a:rPr>
              <a:t>List of the failed </a:t>
            </a:r>
            <a:r>
              <a:rPr lang="en-US" sz="2200">
                <a:solidFill>
                  <a:schemeClr val="accent3">
                    <a:lumMod val="25000"/>
                  </a:schemeClr>
                </a:solidFill>
                <a:latin typeface="Abadi"/>
              </a:rPr>
              <a:t>landing_outcomes</a:t>
            </a:r>
            <a:r>
              <a:rPr lang="en-US" sz="2200">
                <a:solidFill>
                  <a:schemeClr val="accent3">
                    <a:lumMod val="25000"/>
                  </a:schemeClr>
                </a:solidFill>
                <a:latin typeface="Abadi"/>
              </a:rPr>
              <a:t> in drone ship, their booster versions, and launch site names for in year 2015</a:t>
            </a:r>
            <a:endParaRPr/>
          </a:p>
          <a:p>
            <a:pPr>
              <a:lnSpc>
                <a:spcPct val="100000"/>
              </a:lnSpc>
              <a:spcBef>
                <a:spcPts val="1400"/>
              </a:spcBef>
              <a:defRPr/>
            </a:pPr>
            <a:endParaRPr lang="en-US" sz="2200">
              <a:solidFill>
                <a:schemeClr val="accent3">
                  <a:lumMod val="25000"/>
                </a:schemeClr>
              </a:solidFill>
              <a:latin typeface="Abadi"/>
            </a:endParaRPr>
          </a:p>
          <a:p>
            <a:pPr>
              <a:lnSpc>
                <a:spcPct val="100000"/>
              </a:lnSpc>
              <a:spcBef>
                <a:spcPts val="1399"/>
              </a:spcBef>
              <a:defRPr/>
            </a:pPr>
            <a:endParaRPr lang="en-US">
              <a:solidFill>
                <a:schemeClr val="accent3">
                  <a:lumMod val="25000"/>
                </a:schemeClr>
              </a:solidFill>
              <a:latin typeface="Abadi"/>
            </a:endParaRPr>
          </a:p>
          <a:p>
            <a:pPr>
              <a:lnSpc>
                <a:spcPct val="100000"/>
              </a:lnSpc>
              <a:spcBef>
                <a:spcPts val="1399"/>
              </a:spcBef>
              <a:defRPr/>
            </a:pPr>
            <a:endParaRPr lang="en-US" sz="2200">
              <a:solidFill>
                <a:schemeClr val="accent3">
                  <a:lumMod val="25000"/>
                </a:schemeClr>
              </a:solidFill>
              <a:latin typeface="Abadi"/>
            </a:endParaRPr>
          </a:p>
          <a:p>
            <a:pPr>
              <a:lnSpc>
                <a:spcPct val="100000"/>
              </a:lnSpc>
              <a:spcBef>
                <a:spcPts val="1400"/>
              </a:spcBef>
              <a:defRPr/>
            </a:pPr>
            <a:r>
              <a:rPr lang="en-US" sz="2200">
                <a:solidFill>
                  <a:schemeClr val="accent3">
                    <a:lumMod val="25000"/>
                  </a:schemeClr>
                </a:solidFill>
                <a:latin typeface="Abadi"/>
              </a:rPr>
              <a:t>The query is as shown</a:t>
            </a:r>
            <a:endParaRPr lang="en-US" sz="2200">
              <a:solidFill>
                <a:schemeClr val="accent3">
                  <a:lumMod val="25000"/>
                </a:schemeClr>
              </a:solidFill>
              <a:latin typeface="Abadi"/>
            </a:endParaRPr>
          </a:p>
        </p:txBody>
      </p:sp>
      <p:sp>
        <p:nvSpPr>
          <p:cNvPr id="3" name="Title 1"/>
          <p:cNvSpPr txBox="1"/>
          <p:nvPr/>
        </p:nvSpPr>
        <p:spPr bwMode="auto">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a:lnSpc>
                <a:spcPct val="90000"/>
              </a:lnSpc>
              <a:spcBef>
                <a:spcPts val="0"/>
              </a:spcBef>
              <a:buNone/>
              <a:defRPr sz="4000">
                <a:solidFill>
                  <a:srgbClr val="005493"/>
                </a:solidFill>
                <a:latin typeface="IBM Plex Mono SemiBold"/>
                <a:ea typeface="IBM Plex Mono SemiBold"/>
                <a:cs typeface="IBM Plex Mono SemiBold"/>
              </a:defRPr>
            </a:lvl1pPr>
          </a:lstStyle>
          <a:p>
            <a:pPr>
              <a:defRPr/>
            </a:pPr>
            <a:r>
              <a:rPr lang="en-US">
                <a:solidFill>
                  <a:srgbClr val="0B49CB"/>
                </a:solidFill>
                <a:latin typeface="Abadi"/>
              </a:rPr>
              <a:t>2015 Launch Records</a:t>
            </a:r>
            <a:endParaRPr/>
          </a:p>
        </p:txBody>
      </p:sp>
      <p:pic>
        <p:nvPicPr>
          <p:cNvPr id="622625140" name=""/>
          <p:cNvPicPr>
            <a:picLocks noChangeAspect="1"/>
          </p:cNvPicPr>
          <p:nvPr/>
        </p:nvPicPr>
        <p:blipFill>
          <a:blip r:embed="rId4"/>
          <a:stretch/>
        </p:blipFill>
        <p:spPr bwMode="auto">
          <a:xfrm>
            <a:off x="6995509" y="2276474"/>
            <a:ext cx="3038474" cy="1866899"/>
          </a:xfrm>
          <a:prstGeom prst="rect">
            <a:avLst/>
          </a:prstGeom>
        </p:spPr>
      </p:pic>
      <p:pic>
        <p:nvPicPr>
          <p:cNvPr id="235953829" name=""/>
          <p:cNvPicPr>
            <a:picLocks noChangeAspect="1"/>
          </p:cNvPicPr>
          <p:nvPr/>
        </p:nvPicPr>
        <p:blipFill>
          <a:blip r:embed="rId5"/>
          <a:stretch/>
        </p:blipFill>
        <p:spPr bwMode="auto">
          <a:xfrm>
            <a:off x="4251398" y="4248149"/>
            <a:ext cx="6591299" cy="1866899"/>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blipFill>
          <a:blip r:embed="rId3"/>
          <a:stretch/>
        </a:blipFill>
      </p:bgPr>
    </p:bg>
    <p:spTree>
      <p:nvGrpSpPr>
        <p:cNvPr id="1" name=""/>
        <p:cNvGrpSpPr/>
        <p:nvPr/>
      </p:nvGrpSpPr>
      <p:grpSpPr bwMode="auto">
        <a:xfrm>
          <a:off x="0" y="0"/>
          <a:ext cx="0" cy="0"/>
          <a:chOff x="0" y="0"/>
          <a:chExt cx="0" cy="0"/>
        </a:xfrm>
      </p:grpSpPr>
      <p:sp>
        <p:nvSpPr>
          <p:cNvPr id="4" name="Slide Number Placeholder 3"/>
          <p:cNvSpPr>
            <a:spLocks noGrp="1"/>
          </p:cNvSpPr>
          <p:nvPr>
            <p:ph type="sldNum" sz="quarter" idx="12"/>
          </p:nvPr>
        </p:nvSpPr>
        <p:spPr bwMode="auto"/>
        <p:txBody>
          <a:bodyPr/>
          <a:lstStyle/>
          <a:p>
            <a:pPr>
              <a:defRPr/>
            </a:pPr>
            <a:fld id="{5075537C-CA84-1446-933C-8E9D027F9201}" type="slidenum">
              <a:rPr lang="en-US"/>
              <a:t>33</a:t>
            </a:fld>
            <a:endParaRPr lang="en-US"/>
          </a:p>
        </p:txBody>
      </p:sp>
      <p:sp>
        <p:nvSpPr>
          <p:cNvPr id="5" name="Content Placeholder 4"/>
          <p:cNvSpPr>
            <a:spLocks noGrp="1"/>
          </p:cNvSpPr>
          <p:nvPr>
            <p:ph idx="4294967295"/>
          </p:nvPr>
        </p:nvSpPr>
        <p:spPr bwMode="auto">
          <a:xfrm>
            <a:off x="770010" y="1825625"/>
            <a:ext cx="9745589" cy="4351338"/>
          </a:xfrm>
          <a:prstGeom prst="rect">
            <a:avLst/>
          </a:prstGeom>
        </p:spPr>
        <p:txBody>
          <a:bodyPr lIns="91440" tIns="45720" rIns="91440" bIns="45720" anchor="t"/>
          <a:lstStyle/>
          <a:p>
            <a:pPr>
              <a:lnSpc>
                <a:spcPct val="100000"/>
              </a:lnSpc>
              <a:spcBef>
                <a:spcPts val="1400"/>
              </a:spcBef>
              <a:defRPr/>
            </a:pPr>
            <a:r>
              <a:rPr lang="en-US" sz="2200">
                <a:solidFill>
                  <a:schemeClr val="accent3">
                    <a:lumMod val="25000"/>
                  </a:schemeClr>
                </a:solidFill>
                <a:latin typeface="Abadi"/>
              </a:rPr>
              <a:t>Rank of the count of landing outcomes (such as Failure (drone ship) or Success (ground pad)) between the date 2010-06-04 and 2017-03-20, in descending order</a:t>
            </a:r>
            <a:endParaRPr/>
          </a:p>
          <a:p>
            <a:pPr>
              <a:lnSpc>
                <a:spcPct val="100000"/>
              </a:lnSpc>
              <a:spcBef>
                <a:spcPts val="1400"/>
              </a:spcBef>
              <a:defRPr/>
            </a:pPr>
            <a:endParaRPr lang="en-US" sz="2200">
              <a:solidFill>
                <a:schemeClr val="accent3">
                  <a:lumMod val="25000"/>
                </a:schemeClr>
              </a:solidFill>
              <a:latin typeface="Abadi"/>
            </a:endParaRPr>
          </a:p>
          <a:p>
            <a:pPr>
              <a:lnSpc>
                <a:spcPct val="100000"/>
              </a:lnSpc>
              <a:spcBef>
                <a:spcPts val="1399"/>
              </a:spcBef>
              <a:defRPr/>
            </a:pPr>
            <a:endParaRPr/>
          </a:p>
          <a:p>
            <a:pPr>
              <a:lnSpc>
                <a:spcPct val="100000"/>
              </a:lnSpc>
              <a:spcBef>
                <a:spcPts val="1399"/>
              </a:spcBef>
              <a:defRPr/>
            </a:pPr>
            <a:endParaRPr lang="en-US" sz="2200">
              <a:solidFill>
                <a:schemeClr val="accent3">
                  <a:lumMod val="25000"/>
                </a:schemeClr>
              </a:solidFill>
              <a:latin typeface="Abadi"/>
            </a:endParaRPr>
          </a:p>
          <a:p>
            <a:pPr>
              <a:lnSpc>
                <a:spcPct val="100000"/>
              </a:lnSpc>
              <a:spcBef>
                <a:spcPts val="1400"/>
              </a:spcBef>
              <a:defRPr/>
            </a:pPr>
            <a:r>
              <a:rPr lang="en-US" sz="2200">
                <a:solidFill>
                  <a:schemeClr val="accent3">
                    <a:lumMod val="25000"/>
                  </a:schemeClr>
                </a:solidFill>
                <a:latin typeface="Abadi"/>
              </a:rPr>
              <a:t>Query</a:t>
            </a:r>
            <a:endParaRPr lang="en-US" sz="2200">
              <a:solidFill>
                <a:schemeClr val="accent3">
                  <a:lumMod val="25000"/>
                </a:schemeClr>
              </a:solidFill>
              <a:latin typeface="Abadi"/>
            </a:endParaRPr>
          </a:p>
        </p:txBody>
      </p:sp>
      <p:sp>
        <p:nvSpPr>
          <p:cNvPr id="3" name="Title 1"/>
          <p:cNvSpPr txBox="1"/>
          <p:nvPr/>
        </p:nvSpPr>
        <p:spPr bwMode="auto">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a:lnSpc>
                <a:spcPct val="90000"/>
              </a:lnSpc>
              <a:spcBef>
                <a:spcPts val="0"/>
              </a:spcBef>
              <a:buNone/>
              <a:defRPr sz="4000">
                <a:solidFill>
                  <a:srgbClr val="005493"/>
                </a:solidFill>
                <a:latin typeface="IBM Plex Mono SemiBold"/>
                <a:ea typeface="IBM Plex Mono SemiBold"/>
                <a:cs typeface="IBM Plex Mono SemiBold"/>
              </a:defRPr>
            </a:lvl1pPr>
          </a:lstStyle>
          <a:p>
            <a:pPr>
              <a:defRPr/>
            </a:pPr>
            <a:r>
              <a:rPr lang="en-US">
                <a:solidFill>
                  <a:srgbClr val="0B49CB"/>
                </a:solidFill>
                <a:latin typeface="Abadi"/>
              </a:rPr>
              <a:t>Rank Landing Outcomes Between 2010-06-04 and 2017-03-20</a:t>
            </a:r>
            <a:endParaRPr/>
          </a:p>
        </p:txBody>
      </p:sp>
      <p:pic>
        <p:nvPicPr>
          <p:cNvPr id="2106910893" name=""/>
          <p:cNvPicPr>
            <a:picLocks noChangeAspect="1"/>
          </p:cNvPicPr>
          <p:nvPr/>
        </p:nvPicPr>
        <p:blipFill>
          <a:blip r:embed="rId4"/>
          <a:stretch/>
        </p:blipFill>
        <p:spPr bwMode="auto">
          <a:xfrm>
            <a:off x="8390921" y="2838449"/>
            <a:ext cx="3067049" cy="2876549"/>
          </a:xfrm>
          <a:prstGeom prst="rect">
            <a:avLst/>
          </a:prstGeom>
        </p:spPr>
      </p:pic>
      <p:pic>
        <p:nvPicPr>
          <p:cNvPr id="1069424792" name=""/>
          <p:cNvPicPr>
            <a:picLocks noChangeAspect="1"/>
          </p:cNvPicPr>
          <p:nvPr/>
        </p:nvPicPr>
        <p:blipFill>
          <a:blip r:embed="rId5"/>
          <a:stretch/>
        </p:blipFill>
        <p:spPr bwMode="auto">
          <a:xfrm>
            <a:off x="2062162" y="4743450"/>
            <a:ext cx="6143625" cy="1809749"/>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blipFill>
          <a:blip r:embed="rId3"/>
          <a:stretch/>
        </a:blipFill>
      </p:bgPr>
    </p:bg>
    <p:spTree>
      <p:nvGrpSpPr>
        <p:cNvPr id="1" name=""/>
        <p:cNvGrpSpPr/>
        <p:nvPr/>
      </p:nvGrpSpPr>
      <p:grpSpPr bwMode="auto">
        <a:xfrm>
          <a:off x="0" y="0"/>
          <a:ext cx="0" cy="0"/>
          <a:chOff x="0" y="0"/>
          <a:chExt cx="0" cy="0"/>
        </a:xfrm>
      </p:grpSpPr>
      <p:sp>
        <p:nvSpPr>
          <p:cNvPr id="7" name="TextBox 6"/>
          <p:cNvSpPr txBox="1"/>
          <p:nvPr/>
        </p:nvSpPr>
        <p:spPr bwMode="auto">
          <a:xfrm>
            <a:off x="797970" y="2529746"/>
            <a:ext cx="1058303" cy="369332"/>
          </a:xfrm>
          <a:prstGeom prst="rect">
            <a:avLst/>
          </a:prstGeom>
          <a:solidFill>
            <a:srgbClr val="0948CB"/>
          </a:solidFill>
        </p:spPr>
        <p:txBody>
          <a:bodyPr wrap="none" rtlCol="0">
            <a:spAutoFit/>
          </a:bodyPr>
          <a:lstStyle/>
          <a:p>
            <a:pPr>
              <a:defRPr/>
            </a:pPr>
            <a:r>
              <a:rPr lang="en-US">
                <a:solidFill>
                  <a:schemeClr val="bg1"/>
                </a:solidFill>
              </a:rPr>
              <a:t>Section 3</a:t>
            </a: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blipFill>
          <a:blip r:embed="rId3"/>
          <a:stretch/>
        </a:blipFill>
      </p:bgPr>
    </p:bg>
    <p:spTree>
      <p:nvGrpSpPr>
        <p:cNvPr id="1" name=""/>
        <p:cNvGrpSpPr/>
        <p:nvPr/>
      </p:nvGrpSpPr>
      <p:grpSpPr bwMode="auto">
        <a:xfrm>
          <a:off x="0" y="0"/>
          <a:ext cx="0" cy="0"/>
          <a:chOff x="0" y="0"/>
          <a:chExt cx="0" cy="0"/>
        </a:xfrm>
      </p:grpSpPr>
      <p:sp>
        <p:nvSpPr>
          <p:cNvPr id="3" name="Slide Number Placeholder 2"/>
          <p:cNvSpPr>
            <a:spLocks noGrp="1"/>
          </p:cNvSpPr>
          <p:nvPr>
            <p:ph type="sldNum" sz="quarter" idx="12"/>
          </p:nvPr>
        </p:nvSpPr>
        <p:spPr bwMode="auto"/>
        <p:txBody>
          <a:bodyPr/>
          <a:lstStyle/>
          <a:p>
            <a:pPr>
              <a:defRPr/>
            </a:pPr>
            <a:fld id="{5075537C-CA84-1446-933C-8E9D027F9201}" type="slidenum">
              <a:rPr lang="en-US"/>
              <a:t>35</a:t>
            </a:fld>
            <a:endParaRPr lang="en-US"/>
          </a:p>
        </p:txBody>
      </p:sp>
      <p:sp>
        <p:nvSpPr>
          <p:cNvPr id="2" name="Title 1"/>
          <p:cNvSpPr txBox="1"/>
          <p:nvPr/>
        </p:nvSpPr>
        <p:spPr bwMode="auto">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a:lnSpc>
                <a:spcPct val="90000"/>
              </a:lnSpc>
              <a:spcBef>
                <a:spcPts val="0"/>
              </a:spcBef>
              <a:buNone/>
              <a:defRPr sz="4000">
                <a:solidFill>
                  <a:srgbClr val="005493"/>
                </a:solidFill>
                <a:latin typeface="IBM Plex Mono SemiBold"/>
                <a:ea typeface="IBM Plex Mono SemiBold"/>
                <a:cs typeface="IBM Plex Mono SemiBold"/>
              </a:defRPr>
            </a:lvl1pPr>
          </a:lstStyle>
          <a:p>
            <a:pPr>
              <a:defRPr/>
            </a:pPr>
            <a:r>
              <a:rPr lang="en-US">
                <a:solidFill>
                  <a:srgbClr val="0B49CB"/>
                </a:solidFill>
                <a:latin typeface="Abadi"/>
              </a:rPr>
              <a:t>Map of Launch Sites</a:t>
            </a:r>
            <a:endParaRPr/>
          </a:p>
        </p:txBody>
      </p:sp>
      <p:pic>
        <p:nvPicPr>
          <p:cNvPr id="2112777087" name=""/>
          <p:cNvPicPr>
            <a:picLocks noChangeAspect="1"/>
          </p:cNvPicPr>
          <p:nvPr/>
        </p:nvPicPr>
        <p:blipFill>
          <a:blip r:embed="rId4"/>
          <a:stretch/>
        </p:blipFill>
        <p:spPr bwMode="auto">
          <a:xfrm flipH="0" flipV="0">
            <a:off x="967883" y="1371884"/>
            <a:ext cx="8691441" cy="5228939"/>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blipFill>
          <a:blip r:embed="rId3"/>
          <a:stretch/>
        </a:blipFill>
      </p:bgPr>
    </p:bg>
    <p:spTree>
      <p:nvGrpSpPr>
        <p:cNvPr id="1" name=""/>
        <p:cNvGrpSpPr/>
        <p:nvPr/>
      </p:nvGrpSpPr>
      <p:grpSpPr bwMode="auto">
        <a:xfrm>
          <a:off x="0" y="0"/>
          <a:ext cx="0" cy="0"/>
          <a:chOff x="0" y="0"/>
          <a:chExt cx="0" cy="0"/>
        </a:xfrm>
      </p:grpSpPr>
      <p:sp>
        <p:nvSpPr>
          <p:cNvPr id="3" name="Slide Number Placeholder 2"/>
          <p:cNvSpPr>
            <a:spLocks noGrp="1"/>
          </p:cNvSpPr>
          <p:nvPr>
            <p:ph type="sldNum" sz="quarter" idx="12"/>
          </p:nvPr>
        </p:nvSpPr>
        <p:spPr bwMode="auto"/>
        <p:txBody>
          <a:bodyPr/>
          <a:lstStyle/>
          <a:p>
            <a:pPr>
              <a:defRPr/>
            </a:pPr>
            <a:fld id="{5075537C-CA84-1446-933C-8E9D027F9201}" type="slidenum">
              <a:rPr lang="en-US"/>
              <a:t>36</a:t>
            </a:fld>
            <a:endParaRPr lang="en-US"/>
          </a:p>
        </p:txBody>
      </p:sp>
      <p:sp>
        <p:nvSpPr>
          <p:cNvPr id="8" name="Title 1"/>
          <p:cNvSpPr txBox="1"/>
          <p:nvPr/>
        </p:nvSpPr>
        <p:spPr bwMode="auto">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a:lnSpc>
                <a:spcPct val="90000"/>
              </a:lnSpc>
              <a:spcBef>
                <a:spcPts val="0"/>
              </a:spcBef>
              <a:buNone/>
              <a:defRPr sz="4000">
                <a:solidFill>
                  <a:srgbClr val="005493"/>
                </a:solidFill>
                <a:latin typeface="IBM Plex Mono SemiBold"/>
                <a:ea typeface="IBM Plex Mono SemiBold"/>
                <a:cs typeface="IBM Plex Mono SemiBold"/>
              </a:defRPr>
            </a:lvl1pPr>
          </a:lstStyle>
          <a:p>
            <a:pPr>
              <a:defRPr/>
            </a:pPr>
            <a:r>
              <a:rPr lang="en-US">
                <a:solidFill>
                  <a:srgbClr val="0B49CB"/>
                </a:solidFill>
                <a:latin typeface="Abadi"/>
              </a:rPr>
              <a:t>Color Labelled Launch Outcomes</a:t>
            </a:r>
            <a:endParaRPr/>
          </a:p>
        </p:txBody>
      </p:sp>
      <p:pic>
        <p:nvPicPr>
          <p:cNvPr id="289633958" name=""/>
          <p:cNvPicPr>
            <a:picLocks noChangeAspect="1"/>
          </p:cNvPicPr>
          <p:nvPr/>
        </p:nvPicPr>
        <p:blipFill>
          <a:blip r:embed="rId4"/>
          <a:stretch/>
        </p:blipFill>
        <p:spPr bwMode="auto">
          <a:xfrm>
            <a:off x="195262" y="1914525"/>
            <a:ext cx="11801475" cy="3028950"/>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blipFill>
          <a:blip r:embed="rId3"/>
          <a:stretch/>
        </a:blipFill>
      </p:bgPr>
    </p:bg>
    <p:spTree>
      <p:nvGrpSpPr>
        <p:cNvPr id="1" name=""/>
        <p:cNvGrpSpPr/>
        <p:nvPr/>
      </p:nvGrpSpPr>
      <p:grpSpPr bwMode="auto">
        <a:xfrm>
          <a:off x="0" y="0"/>
          <a:ext cx="0" cy="0"/>
          <a:chOff x="0" y="0"/>
          <a:chExt cx="0" cy="0"/>
        </a:xfrm>
      </p:grpSpPr>
      <p:sp>
        <p:nvSpPr>
          <p:cNvPr id="3" name="Slide Number Placeholder 2"/>
          <p:cNvSpPr>
            <a:spLocks noGrp="1"/>
          </p:cNvSpPr>
          <p:nvPr>
            <p:ph type="sldNum" sz="quarter" idx="12"/>
          </p:nvPr>
        </p:nvSpPr>
        <p:spPr bwMode="auto"/>
        <p:txBody>
          <a:bodyPr/>
          <a:lstStyle/>
          <a:p>
            <a:pPr>
              <a:defRPr/>
            </a:pPr>
            <a:fld id="{5075537C-CA84-1446-933C-8E9D027F9201}" type="slidenum">
              <a:rPr lang="en-US"/>
              <a:t>37</a:t>
            </a:fld>
            <a:endParaRPr lang="en-US"/>
          </a:p>
        </p:txBody>
      </p:sp>
      <p:sp>
        <p:nvSpPr>
          <p:cNvPr id="8" name="Title 1"/>
          <p:cNvSpPr txBox="1"/>
          <p:nvPr/>
        </p:nvSpPr>
        <p:spPr bwMode="auto">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a:lnSpc>
                <a:spcPct val="90000"/>
              </a:lnSpc>
              <a:spcBef>
                <a:spcPts val="0"/>
              </a:spcBef>
              <a:buNone/>
              <a:defRPr sz="4000">
                <a:solidFill>
                  <a:srgbClr val="005493"/>
                </a:solidFill>
                <a:latin typeface="IBM Plex Mono SemiBold"/>
                <a:ea typeface="IBM Plex Mono SemiBold"/>
                <a:cs typeface="IBM Plex Mono SemiBold"/>
              </a:defRPr>
            </a:lvl1pPr>
          </a:lstStyle>
          <a:p>
            <a:pPr>
              <a:defRPr/>
            </a:pPr>
            <a:r>
              <a:rPr lang="en-US">
                <a:solidFill>
                  <a:srgbClr val="0B49CB"/>
                </a:solidFill>
                <a:latin typeface="Abadi"/>
              </a:rPr>
              <a:t>Points of Interest</a:t>
            </a:r>
            <a:endParaRPr/>
          </a:p>
        </p:txBody>
      </p:sp>
      <p:pic>
        <p:nvPicPr>
          <p:cNvPr id="1029517731" name=""/>
          <p:cNvPicPr>
            <a:picLocks noChangeAspect="1"/>
          </p:cNvPicPr>
          <p:nvPr/>
        </p:nvPicPr>
        <p:blipFill>
          <a:blip r:embed="rId4"/>
          <a:stretch/>
        </p:blipFill>
        <p:spPr bwMode="auto">
          <a:xfrm>
            <a:off x="652462" y="1414462"/>
            <a:ext cx="10887075" cy="5191124"/>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blipFill>
          <a:blip r:embed="rId3"/>
          <a:stretch/>
        </a:blipFill>
      </p:bgPr>
    </p:bg>
    <p:spTree>
      <p:nvGrpSpPr>
        <p:cNvPr id="1" name=""/>
        <p:cNvGrpSpPr/>
        <p:nvPr/>
      </p:nvGrpSpPr>
      <p:grpSpPr bwMode="auto">
        <a:xfrm>
          <a:off x="0" y="0"/>
          <a:ext cx="0" cy="0"/>
          <a:chOff x="0" y="0"/>
          <a:chExt cx="0" cy="0"/>
        </a:xfrm>
      </p:grpSpPr>
      <p:sp>
        <p:nvSpPr>
          <p:cNvPr id="4" name="Slide Number Placeholder 3"/>
          <p:cNvSpPr>
            <a:spLocks noGrp="1"/>
          </p:cNvSpPr>
          <p:nvPr>
            <p:ph type="sldNum" sz="quarter" idx="12"/>
          </p:nvPr>
        </p:nvSpPr>
        <p:spPr bwMode="auto"/>
        <p:txBody>
          <a:bodyPr anchor="ctr">
            <a:normAutofit/>
          </a:bodyPr>
          <a:lstStyle/>
          <a:p>
            <a:pPr>
              <a:spcAft>
                <a:spcPts val="600"/>
              </a:spcAft>
              <a:defRPr/>
            </a:pPr>
            <a:fld id="{5075537C-CA84-1446-933C-8E9D027F9201}" type="slidenum">
              <a:rPr lang="en-US"/>
              <a:t>4</a:t>
            </a:fld>
            <a:endParaRPr lang="en-US"/>
          </a:p>
        </p:txBody>
      </p:sp>
      <p:sp>
        <p:nvSpPr>
          <p:cNvPr id="19" name="Title 1"/>
          <p:cNvSpPr txBox="1"/>
          <p:nvPr/>
        </p:nvSpPr>
        <p:spPr bwMode="auto">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a:lnSpc>
                <a:spcPct val="90000"/>
              </a:lnSpc>
              <a:spcBef>
                <a:spcPts val="0"/>
              </a:spcBef>
              <a:buNone/>
              <a:defRPr sz="4000">
                <a:solidFill>
                  <a:srgbClr val="005493"/>
                </a:solidFill>
                <a:latin typeface="IBM Plex Mono SemiBold"/>
                <a:ea typeface="IBM Plex Mono SemiBold"/>
                <a:cs typeface="IBM Plex Mono SemiBold"/>
              </a:defRPr>
            </a:lvl1pPr>
          </a:lstStyle>
          <a:p>
            <a:pPr>
              <a:defRPr/>
            </a:pPr>
            <a:r>
              <a:rPr lang="en-US">
                <a:solidFill>
                  <a:srgbClr val="0B49CB"/>
                </a:solidFill>
                <a:latin typeface="Abadi"/>
              </a:rPr>
              <a:t>Introduction</a:t>
            </a:r>
            <a:endParaRPr lang="en-US">
              <a:solidFill>
                <a:srgbClr val="0B49CB"/>
              </a:solidFill>
            </a:endParaRPr>
          </a:p>
        </p:txBody>
      </p:sp>
      <p:sp>
        <p:nvSpPr>
          <p:cNvPr id="5" name="Content Placeholder 2"/>
          <p:cNvSpPr txBox="1"/>
          <p:nvPr/>
        </p:nvSpPr>
        <p:spPr bwMode="auto">
          <a:xfrm flipH="0" flipV="0">
            <a:off x="828067" y="1873702"/>
            <a:ext cx="10530113" cy="3831771"/>
          </a:xfrm>
          <a:prstGeom prst="rect">
            <a:avLst/>
          </a:prstGeom>
        </p:spPr>
        <p:txBody>
          <a:bodyPr vertOverflow="overflow" horzOverflow="overflow" vert="horz" wrap="square" lIns="91440" tIns="45720" rIns="91440" bIns="45720" numCol="1" spcCol="0" rtlCol="0" fromWordArt="0" anchor="t" anchorCtr="0" forceAA="0" upright="0" compatLnSpc="0">
            <a:normAutofit fontScale="95000" lnSpcReduction="1000"/>
          </a:bodyPr>
          <a:lstStyle>
            <a:lvl1pPr marL="228600" indent="-228600" algn="l" defTabSz="914400">
              <a:lnSpc>
                <a:spcPct val="90000"/>
              </a:lnSpc>
              <a:spcBef>
                <a:spcPts val="1000"/>
              </a:spcBef>
              <a:buFont typeface="Arial"/>
              <a:buChar char="•"/>
              <a:defRPr sz="2800">
                <a:solidFill>
                  <a:srgbClr val="0070C0"/>
                </a:solidFill>
                <a:latin typeface="IBM Plex Mono Text"/>
                <a:ea typeface="+mn-ea"/>
                <a:cs typeface="+mn-cs"/>
              </a:defRPr>
            </a:lvl1pPr>
            <a:lvl2pPr marL="685800" indent="-228600" algn="l" defTabSz="914400">
              <a:lnSpc>
                <a:spcPct val="90000"/>
              </a:lnSpc>
              <a:spcBef>
                <a:spcPts val="500"/>
              </a:spcBef>
              <a:buFont typeface="Arial"/>
              <a:buChar char="•"/>
              <a:defRPr sz="2400">
                <a:solidFill>
                  <a:srgbClr val="0070C0"/>
                </a:solidFill>
                <a:latin typeface="IBM Plex Mono Text"/>
                <a:ea typeface="+mn-ea"/>
                <a:cs typeface="+mn-cs"/>
              </a:defRPr>
            </a:lvl2pPr>
            <a:lvl3pPr marL="1143000" indent="-228600" algn="l" defTabSz="914400">
              <a:lnSpc>
                <a:spcPct val="90000"/>
              </a:lnSpc>
              <a:spcBef>
                <a:spcPts val="500"/>
              </a:spcBef>
              <a:buFont typeface="Arial"/>
              <a:buChar char="•"/>
              <a:defRPr sz="2000">
                <a:solidFill>
                  <a:srgbClr val="0070C0"/>
                </a:solidFill>
                <a:latin typeface="IBM Plex Mono Text"/>
                <a:ea typeface="+mn-ea"/>
                <a:cs typeface="+mn-cs"/>
              </a:defRPr>
            </a:lvl3pPr>
            <a:lvl4pPr marL="1600200" indent="-228600" algn="l" defTabSz="914400">
              <a:lnSpc>
                <a:spcPct val="90000"/>
              </a:lnSpc>
              <a:spcBef>
                <a:spcPts val="500"/>
              </a:spcBef>
              <a:buFont typeface="Arial"/>
              <a:buChar char="•"/>
              <a:defRPr sz="1800">
                <a:solidFill>
                  <a:srgbClr val="0070C0"/>
                </a:solidFill>
                <a:latin typeface="IBM Plex Mono Text"/>
                <a:ea typeface="+mn-ea"/>
                <a:cs typeface="+mn-cs"/>
              </a:defRPr>
            </a:lvl4pPr>
            <a:lvl5pPr marL="2057400" indent="-228600" algn="l" defTabSz="914400">
              <a:lnSpc>
                <a:spcPct val="90000"/>
              </a:lnSpc>
              <a:spcBef>
                <a:spcPts val="500"/>
              </a:spcBef>
              <a:buFont typeface="Arial"/>
              <a:buChar char="•"/>
              <a:defRPr sz="1800">
                <a:solidFill>
                  <a:srgbClr val="0070C0"/>
                </a:solidFill>
                <a:latin typeface="IBM Plex Mono Text"/>
                <a:ea typeface="+mn-ea"/>
                <a:cs typeface="+mn-cs"/>
              </a:defRPr>
            </a:lvl5pPr>
            <a:lvl6pPr marL="2514600" indent="-228600" algn="l" defTabSz="914400">
              <a:lnSpc>
                <a:spcPct val="90000"/>
              </a:lnSpc>
              <a:spcBef>
                <a:spcPts val="500"/>
              </a:spcBef>
              <a:buFont typeface="Arial"/>
              <a:buChar char="•"/>
              <a:defRPr sz="1800">
                <a:solidFill>
                  <a:schemeClr val="tx1"/>
                </a:solidFill>
                <a:latin typeface="+mn-lt"/>
                <a:ea typeface="+mn-ea"/>
                <a:cs typeface="+mn-cs"/>
              </a:defRPr>
            </a:lvl6pPr>
            <a:lvl7pPr marL="2971800" indent="-228600" algn="l" defTabSz="914400">
              <a:lnSpc>
                <a:spcPct val="90000"/>
              </a:lnSpc>
              <a:spcBef>
                <a:spcPts val="500"/>
              </a:spcBef>
              <a:buFont typeface="Arial"/>
              <a:buChar char="•"/>
              <a:defRPr sz="1800">
                <a:solidFill>
                  <a:schemeClr val="tx1"/>
                </a:solidFill>
                <a:latin typeface="+mn-lt"/>
                <a:ea typeface="+mn-ea"/>
                <a:cs typeface="+mn-cs"/>
              </a:defRPr>
            </a:lvl7pPr>
            <a:lvl8pPr marL="3429000" indent="-228600" algn="l" defTabSz="914400">
              <a:lnSpc>
                <a:spcPct val="90000"/>
              </a:lnSpc>
              <a:spcBef>
                <a:spcPts val="500"/>
              </a:spcBef>
              <a:buFont typeface="Arial"/>
              <a:buChar char="•"/>
              <a:defRPr sz="1800">
                <a:solidFill>
                  <a:schemeClr val="tx1"/>
                </a:solidFill>
                <a:latin typeface="+mn-lt"/>
                <a:ea typeface="+mn-ea"/>
                <a:cs typeface="+mn-cs"/>
              </a:defRPr>
            </a:lvl8pPr>
            <a:lvl9pPr marL="3886200" indent="-228600" algn="l" defTabSz="914400">
              <a:lnSpc>
                <a:spcPct val="90000"/>
              </a:lnSpc>
              <a:spcBef>
                <a:spcPts val="500"/>
              </a:spcBef>
              <a:buFont typeface="Arial"/>
              <a:buChar char="•"/>
              <a:defRPr sz="1800">
                <a:solidFill>
                  <a:schemeClr val="tx1"/>
                </a:solidFill>
                <a:latin typeface="+mn-lt"/>
                <a:ea typeface="+mn-ea"/>
                <a:cs typeface="+mn-cs"/>
              </a:defRPr>
            </a:lvl9pPr>
          </a:lstStyle>
          <a:p>
            <a:pPr>
              <a:spcBef>
                <a:spcPts val="1400"/>
              </a:spcBef>
              <a:defRPr/>
            </a:pPr>
            <a:r>
              <a:rPr lang="en-US" sz="2200">
                <a:solidFill>
                  <a:schemeClr val="accent3">
                    <a:lumMod val="25000"/>
                  </a:schemeClr>
                </a:solidFill>
                <a:latin typeface="Abadi"/>
              </a:rPr>
              <a:t>In this era of Commercial Space Age, SpaceX is the most successful space company.</a:t>
            </a:r>
            <a:endParaRPr lang="en-US" sz="2200">
              <a:solidFill>
                <a:schemeClr val="accent3">
                  <a:lumMod val="25000"/>
                </a:schemeClr>
              </a:solidFill>
              <a:latin typeface="Abadi"/>
            </a:endParaRPr>
          </a:p>
          <a:p>
            <a:pPr>
              <a:spcBef>
                <a:spcPts val="1399"/>
              </a:spcBef>
              <a:defRPr/>
            </a:pPr>
            <a:r>
              <a:rPr lang="en-US" sz="2200">
                <a:solidFill>
                  <a:schemeClr val="accent3">
                    <a:lumMod val="25000"/>
                  </a:schemeClr>
                </a:solidFill>
                <a:latin typeface="Abadi"/>
              </a:rPr>
              <a:t>Part of their success is attributable to their utilization of reusable first stage, allowing it to launch a rocket for $62 million compared to $165 million for other competitors. </a:t>
            </a:r>
            <a:endParaRPr/>
          </a:p>
          <a:p>
            <a:pPr>
              <a:spcBef>
                <a:spcPts val="1400"/>
              </a:spcBef>
              <a:defRPr/>
            </a:pPr>
            <a:r>
              <a:rPr lang="en-US" sz="2200">
                <a:solidFill>
                  <a:schemeClr val="accent3">
                    <a:lumMod val="25000"/>
                  </a:schemeClr>
                </a:solidFill>
                <a:latin typeface="Abadi"/>
              </a:rPr>
              <a:t>The goal is to train a machine learning model on publicly available data  to predict if a launch will be successful and the price of the launch.</a:t>
            </a:r>
            <a:endParaRPr lang="en-US" sz="2200">
              <a:solidFill>
                <a:schemeClr val="accent3">
                  <a:lumMod val="25000"/>
                </a:schemeClr>
              </a:solidFill>
              <a:latin typeface="Abadi"/>
            </a:endParaRPr>
          </a:p>
          <a:p>
            <a:pPr>
              <a:spcBef>
                <a:spcPts val="1399"/>
              </a:spcBef>
              <a:defRPr/>
            </a:pPr>
            <a:r>
              <a:rPr lang="en-US" sz="2200">
                <a:solidFill>
                  <a:schemeClr val="accent3">
                    <a:lumMod val="25000"/>
                  </a:schemeClr>
                </a:solidFill>
                <a:latin typeface="Abadi"/>
              </a:rPr>
              <a:t>Using data from Wikipedia, the important parameters of a launch are obtained and analyzed using the Data Science packages of Python. This way an estimate for price of launch based on the parameters is obtained.</a:t>
            </a:r>
            <a:r>
              <a:rPr lang="en-US" sz="2200">
                <a:solidFill>
                  <a:schemeClr val="accent3">
                    <a:lumMod val="25000"/>
                  </a:schemeClr>
                </a:solidFill>
                <a:latin typeface="Abadi"/>
              </a:rPr>
              <a:t> </a:t>
            </a:r>
            <a:endParaRPr lang="en-US" sz="2200">
              <a:solidFill>
                <a:schemeClr val="accent3">
                  <a:lumMod val="25000"/>
                </a:schemeClr>
              </a:solidFill>
              <a:latin typeface="Abadi"/>
            </a:endParaRPr>
          </a:p>
          <a:p>
            <a:pPr>
              <a:spcBef>
                <a:spcPts val="1399"/>
              </a:spcBef>
              <a:defRPr/>
            </a:pP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blipFill>
          <a:blip r:embed="rId3"/>
          <a:stretch/>
        </a:blipFill>
      </p:bgPr>
    </p:bg>
    <p:spTree>
      <p:nvGrpSpPr>
        <p:cNvPr id="1" name=""/>
        <p:cNvGrpSpPr/>
        <p:nvPr/>
      </p:nvGrpSpPr>
      <p:grpSpPr bwMode="auto">
        <a:xfrm>
          <a:off x="0" y="0"/>
          <a:ext cx="0" cy="0"/>
          <a:chOff x="0" y="0"/>
          <a:chExt cx="0" cy="0"/>
        </a:xfrm>
      </p:grpSpPr>
      <p:sp>
        <p:nvSpPr>
          <p:cNvPr id="2" name="TextBox 1"/>
          <p:cNvSpPr txBox="1"/>
          <p:nvPr/>
        </p:nvSpPr>
        <p:spPr bwMode="auto">
          <a:xfrm>
            <a:off x="797970" y="2529746"/>
            <a:ext cx="1058303" cy="369332"/>
          </a:xfrm>
          <a:prstGeom prst="rect">
            <a:avLst/>
          </a:prstGeom>
          <a:solidFill>
            <a:srgbClr val="0948CB"/>
          </a:solidFill>
        </p:spPr>
        <p:txBody>
          <a:bodyPr wrap="none" rtlCol="0">
            <a:spAutoFit/>
          </a:bodyPr>
          <a:lstStyle/>
          <a:p>
            <a:pPr>
              <a:defRPr/>
            </a:pPr>
            <a:r>
              <a:rPr lang="en-US">
                <a:solidFill>
                  <a:schemeClr val="bg1"/>
                </a:solidFill>
              </a:rPr>
              <a:t>Section 4</a:t>
            </a: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41.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blipFill>
          <a:blip r:embed="rId3"/>
          <a:stretch/>
        </a:blipFill>
      </p:bgPr>
    </p:bg>
    <p:spTree>
      <p:nvGrpSpPr>
        <p:cNvPr id="1" name=""/>
        <p:cNvGrpSpPr/>
        <p:nvPr/>
      </p:nvGrpSpPr>
      <p:grpSpPr bwMode="auto">
        <a:xfrm>
          <a:off x="0" y="0"/>
          <a:ext cx="0" cy="0"/>
          <a:chOff x="0" y="0"/>
          <a:chExt cx="0" cy="0"/>
        </a:xfrm>
      </p:grpSpPr>
      <p:sp>
        <p:nvSpPr>
          <p:cNvPr id="3" name="Slide Number Placeholder 2"/>
          <p:cNvSpPr>
            <a:spLocks noGrp="1"/>
          </p:cNvSpPr>
          <p:nvPr>
            <p:ph type="sldNum" sz="quarter" idx="12"/>
          </p:nvPr>
        </p:nvSpPr>
        <p:spPr bwMode="auto"/>
        <p:txBody>
          <a:bodyPr/>
          <a:lstStyle/>
          <a:p>
            <a:pPr>
              <a:defRPr/>
            </a:pPr>
            <a:fld id="{5075537C-CA84-1446-933C-8E9D027F9201}" type="slidenum">
              <a:rPr lang="en-US"/>
              <a:t>39</a:t>
            </a:fld>
            <a:endParaRPr lang="en-US"/>
          </a:p>
        </p:txBody>
      </p:sp>
      <p:sp>
        <p:nvSpPr>
          <p:cNvPr id="8" name="Title 1"/>
          <p:cNvSpPr txBox="1"/>
          <p:nvPr/>
        </p:nvSpPr>
        <p:spPr bwMode="auto">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a:lnSpc>
                <a:spcPct val="90000"/>
              </a:lnSpc>
              <a:spcBef>
                <a:spcPts val="0"/>
              </a:spcBef>
              <a:buNone/>
              <a:defRPr sz="4000">
                <a:solidFill>
                  <a:srgbClr val="005493"/>
                </a:solidFill>
                <a:latin typeface="IBM Plex Mono SemiBold"/>
                <a:ea typeface="IBM Plex Mono SemiBold"/>
                <a:cs typeface="IBM Plex Mono SemiBold"/>
              </a:defRPr>
            </a:lvl1pPr>
          </a:lstStyle>
          <a:p>
            <a:pPr>
              <a:defRPr/>
            </a:pPr>
            <a:r>
              <a:rPr lang="en-US">
                <a:solidFill>
                  <a:srgbClr val="0B49CB"/>
                </a:solidFill>
                <a:latin typeface="Abadi"/>
              </a:rPr>
              <a:t>Total Dashboard</a:t>
            </a:r>
            <a:endParaRPr/>
          </a:p>
        </p:txBody>
      </p:sp>
      <p:pic>
        <p:nvPicPr>
          <p:cNvPr id="1019869217" name=""/>
          <p:cNvPicPr>
            <a:picLocks noChangeAspect="1"/>
          </p:cNvPicPr>
          <p:nvPr/>
        </p:nvPicPr>
        <p:blipFill>
          <a:blip r:embed="rId4"/>
          <a:stretch/>
        </p:blipFill>
        <p:spPr bwMode="auto">
          <a:xfrm flipH="0" flipV="0">
            <a:off x="770010" y="1464755"/>
            <a:ext cx="9297374" cy="5123613"/>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42.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blipFill>
          <a:blip r:embed="rId3"/>
          <a:stretch/>
        </a:blipFill>
      </p:bgPr>
    </p:bg>
    <p:spTree>
      <p:nvGrpSpPr>
        <p:cNvPr id="1" name=""/>
        <p:cNvGrpSpPr/>
        <p:nvPr/>
      </p:nvGrpSpPr>
      <p:grpSpPr bwMode="auto">
        <a:xfrm>
          <a:off x="0" y="0"/>
          <a:ext cx="0" cy="0"/>
          <a:chOff x="0" y="0"/>
          <a:chExt cx="0" cy="0"/>
        </a:xfrm>
      </p:grpSpPr>
      <p:sp>
        <p:nvSpPr>
          <p:cNvPr id="3" name="Slide Number Placeholder 2"/>
          <p:cNvSpPr>
            <a:spLocks noGrp="1"/>
          </p:cNvSpPr>
          <p:nvPr>
            <p:ph type="sldNum" sz="quarter" idx="12"/>
          </p:nvPr>
        </p:nvSpPr>
        <p:spPr bwMode="auto"/>
        <p:txBody>
          <a:bodyPr/>
          <a:lstStyle/>
          <a:p>
            <a:pPr>
              <a:defRPr/>
            </a:pPr>
            <a:fld id="{5075537C-CA84-1446-933C-8E9D027F9201}" type="slidenum">
              <a:rPr lang="en-US"/>
              <a:t>40</a:t>
            </a:fld>
            <a:endParaRPr lang="en-US"/>
          </a:p>
        </p:txBody>
      </p:sp>
      <p:sp>
        <p:nvSpPr>
          <p:cNvPr id="8" name="Title 1"/>
          <p:cNvSpPr txBox="1"/>
          <p:nvPr/>
        </p:nvSpPr>
        <p:spPr bwMode="auto">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a:lnSpc>
                <a:spcPct val="90000"/>
              </a:lnSpc>
              <a:spcBef>
                <a:spcPts val="0"/>
              </a:spcBef>
              <a:buNone/>
              <a:defRPr sz="4000">
                <a:solidFill>
                  <a:srgbClr val="005493"/>
                </a:solidFill>
                <a:latin typeface="IBM Plex Mono SemiBold"/>
                <a:ea typeface="IBM Plex Mono SemiBold"/>
                <a:cs typeface="IBM Plex Mono SemiBold"/>
              </a:defRPr>
            </a:lvl1pPr>
          </a:lstStyle>
          <a:p>
            <a:pPr>
              <a:defRPr/>
            </a:pPr>
            <a:r>
              <a:rPr lang="en-US">
                <a:solidFill>
                  <a:srgbClr val="0B49CB"/>
                </a:solidFill>
                <a:latin typeface="Abadi"/>
              </a:rPr>
              <a:t>Pie-chart with Highest Success Ratio</a:t>
            </a:r>
            <a:endParaRPr/>
          </a:p>
        </p:txBody>
      </p:sp>
      <p:pic>
        <p:nvPicPr>
          <p:cNvPr id="1097569409" name=""/>
          <p:cNvPicPr>
            <a:picLocks noChangeAspect="1"/>
          </p:cNvPicPr>
          <p:nvPr/>
        </p:nvPicPr>
        <p:blipFill>
          <a:blip r:embed="rId4"/>
          <a:stretch/>
        </p:blipFill>
        <p:spPr bwMode="auto">
          <a:xfrm>
            <a:off x="0" y="1144379"/>
            <a:ext cx="12191999" cy="4569240"/>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43.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blipFill>
          <a:blip r:embed="rId3"/>
          <a:stretch/>
        </a:blipFill>
      </p:bgPr>
    </p:bg>
    <p:spTree>
      <p:nvGrpSpPr>
        <p:cNvPr id="1" name=""/>
        <p:cNvGrpSpPr/>
        <p:nvPr/>
      </p:nvGrpSpPr>
      <p:grpSpPr bwMode="auto">
        <a:xfrm>
          <a:off x="0" y="0"/>
          <a:ext cx="0" cy="0"/>
          <a:chOff x="0" y="0"/>
          <a:chExt cx="0" cy="0"/>
        </a:xfrm>
      </p:grpSpPr>
      <p:sp>
        <p:nvSpPr>
          <p:cNvPr id="3" name="Slide Number Placeholder 2"/>
          <p:cNvSpPr>
            <a:spLocks noGrp="1"/>
          </p:cNvSpPr>
          <p:nvPr>
            <p:ph type="sldNum" sz="quarter" idx="12"/>
          </p:nvPr>
        </p:nvSpPr>
        <p:spPr bwMode="auto"/>
        <p:txBody>
          <a:bodyPr/>
          <a:lstStyle/>
          <a:p>
            <a:pPr>
              <a:defRPr/>
            </a:pPr>
            <a:fld id="{5075537C-CA84-1446-933C-8E9D027F9201}" type="slidenum">
              <a:rPr lang="en-US"/>
              <a:t>41</a:t>
            </a:fld>
            <a:endParaRPr lang="en-US"/>
          </a:p>
        </p:txBody>
      </p:sp>
      <p:sp>
        <p:nvSpPr>
          <p:cNvPr id="12" name="Title 1"/>
          <p:cNvSpPr txBox="1"/>
          <p:nvPr/>
        </p:nvSpPr>
        <p:spPr bwMode="auto">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a:lnSpc>
                <a:spcPct val="90000"/>
              </a:lnSpc>
              <a:spcBef>
                <a:spcPts val="0"/>
              </a:spcBef>
              <a:buNone/>
              <a:defRPr sz="4000">
                <a:solidFill>
                  <a:srgbClr val="005493"/>
                </a:solidFill>
                <a:latin typeface="IBM Plex Mono SemiBold"/>
                <a:ea typeface="IBM Plex Mono SemiBold"/>
                <a:cs typeface="IBM Plex Mono SemiBold"/>
              </a:defRPr>
            </a:lvl1pPr>
          </a:lstStyle>
          <a:p>
            <a:pPr>
              <a:defRPr/>
            </a:pPr>
            <a:r>
              <a:rPr lang="en-US">
                <a:solidFill>
                  <a:srgbClr val="0B49CB"/>
                </a:solidFill>
                <a:latin typeface="Abadi"/>
              </a:rPr>
              <a:t>Payload vs. Launch Outcome</a:t>
            </a:r>
            <a:endParaRPr/>
          </a:p>
        </p:txBody>
      </p:sp>
      <p:pic>
        <p:nvPicPr>
          <p:cNvPr id="1409401939" name=""/>
          <p:cNvPicPr>
            <a:picLocks noChangeAspect="1"/>
          </p:cNvPicPr>
          <p:nvPr/>
        </p:nvPicPr>
        <p:blipFill>
          <a:blip r:embed="rId4"/>
          <a:stretch/>
        </p:blipFill>
        <p:spPr bwMode="auto">
          <a:xfrm>
            <a:off x="0" y="1455898"/>
            <a:ext cx="12191999" cy="3946202"/>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44.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blipFill>
          <a:blip r:embed="rId3"/>
          <a:stretch/>
        </a:blipFill>
      </p:bgPr>
    </p:bg>
    <p:spTree>
      <p:nvGrpSpPr>
        <p:cNvPr id="1" name=""/>
        <p:cNvGrpSpPr/>
        <p:nvPr/>
      </p:nvGrpSpPr>
      <p:grpSpPr bwMode="auto">
        <a:xfrm>
          <a:off x="0" y="0"/>
          <a:ext cx="0" cy="0"/>
          <a:chOff x="0" y="0"/>
          <a:chExt cx="0" cy="0"/>
        </a:xfrm>
      </p:grpSpPr>
      <p:sp>
        <p:nvSpPr>
          <p:cNvPr id="2" name="TextBox 1"/>
          <p:cNvSpPr txBox="1"/>
          <p:nvPr/>
        </p:nvSpPr>
        <p:spPr bwMode="auto">
          <a:xfrm>
            <a:off x="797970" y="2529746"/>
            <a:ext cx="1058303" cy="369332"/>
          </a:xfrm>
          <a:prstGeom prst="rect">
            <a:avLst/>
          </a:prstGeom>
          <a:solidFill>
            <a:srgbClr val="0948CB"/>
          </a:solidFill>
        </p:spPr>
        <p:txBody>
          <a:bodyPr wrap="none" rtlCol="0">
            <a:spAutoFit/>
          </a:bodyPr>
          <a:lstStyle/>
          <a:p>
            <a:pPr>
              <a:defRPr/>
            </a:pPr>
            <a:r>
              <a:rPr lang="en-US">
                <a:solidFill>
                  <a:schemeClr val="bg1"/>
                </a:solidFill>
              </a:rPr>
              <a:t>Section 5</a:t>
            </a: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45.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blipFill>
          <a:blip r:embed="rId3"/>
          <a:stretch/>
        </a:blipFill>
      </p:bgPr>
    </p:bg>
    <p:spTree>
      <p:nvGrpSpPr>
        <p:cNvPr id="1" name=""/>
        <p:cNvGrpSpPr/>
        <p:nvPr/>
      </p:nvGrpSpPr>
      <p:grpSpPr bwMode="auto">
        <a:xfrm>
          <a:off x="0" y="0"/>
          <a:ext cx="0" cy="0"/>
          <a:chOff x="0" y="0"/>
          <a:chExt cx="0" cy="0"/>
        </a:xfrm>
      </p:grpSpPr>
      <p:sp>
        <p:nvSpPr>
          <p:cNvPr id="4" name="Slide Number Placeholder 3"/>
          <p:cNvSpPr>
            <a:spLocks noGrp="1"/>
          </p:cNvSpPr>
          <p:nvPr>
            <p:ph type="sldNum" sz="quarter" idx="12"/>
          </p:nvPr>
        </p:nvSpPr>
        <p:spPr bwMode="auto"/>
        <p:txBody>
          <a:bodyPr/>
          <a:lstStyle/>
          <a:p>
            <a:pPr>
              <a:defRPr/>
            </a:pPr>
            <a:fld id="{5075537C-CA84-1446-933C-8E9D027F9201}" type="slidenum">
              <a:rPr lang="en-US"/>
              <a:t>43</a:t>
            </a:fld>
            <a:endParaRPr lang="en-US"/>
          </a:p>
        </p:txBody>
      </p:sp>
      <p:sp>
        <p:nvSpPr>
          <p:cNvPr id="5" name="Content Placeholder 4"/>
          <p:cNvSpPr>
            <a:spLocks noGrp="1"/>
          </p:cNvSpPr>
          <p:nvPr>
            <p:ph type="body" sz="half" idx="4294967295"/>
          </p:nvPr>
        </p:nvSpPr>
        <p:spPr bwMode="auto">
          <a:xfrm>
            <a:off x="770010" y="1523205"/>
            <a:ext cx="5325989" cy="3811588"/>
          </a:xfrm>
          <a:prstGeom prst="rect">
            <a:avLst/>
          </a:prstGeom>
        </p:spPr>
        <p:txBody>
          <a:bodyPr vert="horz" lIns="91440" tIns="45720" rIns="91440" bIns="45720" rtlCol="0" anchor="t">
            <a:normAutofit/>
          </a:bodyPr>
          <a:lstStyle/>
          <a:p>
            <a:pPr>
              <a:lnSpc>
                <a:spcPct val="100000"/>
              </a:lnSpc>
              <a:spcBef>
                <a:spcPts val="1400"/>
              </a:spcBef>
              <a:defRPr/>
            </a:pPr>
            <a:r>
              <a:rPr lang="en-US" sz="2200">
                <a:solidFill>
                  <a:schemeClr val="accent3">
                    <a:lumMod val="25000"/>
                  </a:schemeClr>
                </a:solidFill>
                <a:latin typeface="Abadi"/>
              </a:rPr>
              <a:t>Decision tree has the highest accuracy </a:t>
            </a:r>
            <a:endParaRPr/>
          </a:p>
        </p:txBody>
      </p:sp>
      <p:sp>
        <p:nvSpPr>
          <p:cNvPr id="9" name="Title 1"/>
          <p:cNvSpPr txBox="1"/>
          <p:nvPr/>
        </p:nvSpPr>
        <p:spPr bwMode="auto">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a:lnSpc>
                <a:spcPct val="90000"/>
              </a:lnSpc>
              <a:spcBef>
                <a:spcPts val="0"/>
              </a:spcBef>
              <a:buNone/>
              <a:defRPr sz="4000">
                <a:solidFill>
                  <a:srgbClr val="005493"/>
                </a:solidFill>
                <a:latin typeface="IBM Plex Mono SemiBold"/>
                <a:ea typeface="IBM Plex Mono SemiBold"/>
                <a:cs typeface="IBM Plex Mono SemiBold"/>
              </a:defRPr>
            </a:lvl1pPr>
          </a:lstStyle>
          <a:p>
            <a:pPr>
              <a:defRPr/>
            </a:pPr>
            <a:r>
              <a:rPr lang="en-US">
                <a:solidFill>
                  <a:srgbClr val="0B49CB"/>
                </a:solidFill>
                <a:latin typeface="Abadi"/>
              </a:rPr>
              <a:t>Classification Accuracy</a:t>
            </a:r>
            <a:endParaRPr lang="en-US">
              <a:solidFill>
                <a:srgbClr val="0B49CB"/>
              </a:solidFill>
            </a:endParaRPr>
          </a:p>
        </p:txBody>
      </p:sp>
      <p:pic>
        <p:nvPicPr>
          <p:cNvPr id="1103953321" name=""/>
          <p:cNvPicPr>
            <a:picLocks noChangeAspect="1"/>
          </p:cNvPicPr>
          <p:nvPr/>
        </p:nvPicPr>
        <p:blipFill>
          <a:blip r:embed="rId4"/>
          <a:stretch/>
        </p:blipFill>
        <p:spPr bwMode="auto">
          <a:xfrm flipH="0" flipV="0">
            <a:off x="1949371" y="2124074"/>
            <a:ext cx="6765399" cy="4303135"/>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46.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blipFill>
          <a:blip r:embed="rId3"/>
          <a:stretch/>
        </a:blipFill>
      </p:bgPr>
    </p:bg>
    <p:spTree>
      <p:nvGrpSpPr>
        <p:cNvPr id="1" name=""/>
        <p:cNvGrpSpPr/>
        <p:nvPr/>
      </p:nvGrpSpPr>
      <p:grpSpPr bwMode="auto">
        <a:xfrm>
          <a:off x="0" y="0"/>
          <a:ext cx="0" cy="0"/>
          <a:chOff x="0" y="0"/>
          <a:chExt cx="0" cy="0"/>
        </a:xfrm>
      </p:grpSpPr>
      <p:sp>
        <p:nvSpPr>
          <p:cNvPr id="4" name="Slide Number Placeholder 3"/>
          <p:cNvSpPr>
            <a:spLocks noGrp="1"/>
          </p:cNvSpPr>
          <p:nvPr>
            <p:ph type="sldNum" sz="quarter" idx="12"/>
          </p:nvPr>
        </p:nvSpPr>
        <p:spPr bwMode="auto"/>
        <p:txBody>
          <a:bodyPr/>
          <a:lstStyle/>
          <a:p>
            <a:pPr>
              <a:defRPr/>
            </a:pPr>
            <a:fld id="{5075537C-CA84-1446-933C-8E9D027F9201}" type="slidenum">
              <a:rPr lang="en-US"/>
              <a:t>44</a:t>
            </a:fld>
            <a:endParaRPr lang="en-US"/>
          </a:p>
        </p:txBody>
      </p:sp>
      <p:sp>
        <p:nvSpPr>
          <p:cNvPr id="5" name="Content Placeholder 4"/>
          <p:cNvSpPr>
            <a:spLocks noGrp="1"/>
          </p:cNvSpPr>
          <p:nvPr>
            <p:ph type="body" sz="half" idx="4294967295"/>
          </p:nvPr>
        </p:nvSpPr>
        <p:spPr bwMode="auto">
          <a:xfrm>
            <a:off x="770010" y="1438274"/>
            <a:ext cx="9477960" cy="3811588"/>
          </a:xfrm>
          <a:prstGeom prst="rect">
            <a:avLst/>
          </a:prstGeom>
        </p:spPr>
        <p:txBody>
          <a:bodyPr>
            <a:normAutofit/>
          </a:bodyPr>
          <a:lstStyle/>
          <a:p>
            <a:pPr>
              <a:lnSpc>
                <a:spcPct val="100000"/>
              </a:lnSpc>
              <a:spcBef>
                <a:spcPts val="1400"/>
              </a:spcBef>
              <a:defRPr/>
            </a:pPr>
            <a:r>
              <a:rPr lang="en-US" sz="2200">
                <a:solidFill>
                  <a:schemeClr val="accent3">
                    <a:lumMod val="25000"/>
                  </a:schemeClr>
                </a:solidFill>
                <a:latin typeface="Abadi"/>
              </a:rPr>
              <a:t>Confusion matrix for Decision tree.</a:t>
            </a:r>
            <a:endParaRPr/>
          </a:p>
        </p:txBody>
      </p:sp>
      <p:sp>
        <p:nvSpPr>
          <p:cNvPr id="9" name="Title 1"/>
          <p:cNvSpPr txBox="1"/>
          <p:nvPr/>
        </p:nvSpPr>
        <p:spPr bwMode="auto">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a:lnSpc>
                <a:spcPct val="90000"/>
              </a:lnSpc>
              <a:spcBef>
                <a:spcPts val="0"/>
              </a:spcBef>
              <a:buNone/>
              <a:defRPr sz="4000">
                <a:solidFill>
                  <a:srgbClr val="005493"/>
                </a:solidFill>
                <a:latin typeface="IBM Plex Mono SemiBold"/>
                <a:ea typeface="IBM Plex Mono SemiBold"/>
                <a:cs typeface="IBM Plex Mono SemiBold"/>
              </a:defRPr>
            </a:lvl1pPr>
          </a:lstStyle>
          <a:p>
            <a:pPr>
              <a:defRPr/>
            </a:pPr>
            <a:r>
              <a:rPr lang="en-US">
                <a:solidFill>
                  <a:srgbClr val="0B49CB"/>
                </a:solidFill>
                <a:latin typeface="Abadi"/>
              </a:rPr>
              <a:t>Confusion Matrix</a:t>
            </a:r>
            <a:endParaRPr lang="en-US">
              <a:solidFill>
                <a:srgbClr val="0B49CB"/>
              </a:solidFill>
            </a:endParaRPr>
          </a:p>
        </p:txBody>
      </p:sp>
      <p:pic>
        <p:nvPicPr>
          <p:cNvPr id="837736008" name=""/>
          <p:cNvPicPr>
            <a:picLocks noChangeAspect="1"/>
          </p:cNvPicPr>
          <p:nvPr/>
        </p:nvPicPr>
        <p:blipFill>
          <a:blip r:embed="rId4"/>
          <a:stretch/>
        </p:blipFill>
        <p:spPr bwMode="auto">
          <a:xfrm>
            <a:off x="3529012" y="1947862"/>
            <a:ext cx="5133974" cy="4429125"/>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47.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blipFill>
          <a:blip r:embed="rId3"/>
          <a:stretch/>
        </a:blipFill>
      </p:bgPr>
    </p:bg>
    <p:spTree>
      <p:nvGrpSpPr>
        <p:cNvPr id="1" name=""/>
        <p:cNvGrpSpPr/>
        <p:nvPr/>
      </p:nvGrpSpPr>
      <p:grpSpPr bwMode="auto">
        <a:xfrm>
          <a:off x="0" y="0"/>
          <a:ext cx="0" cy="0"/>
          <a:chOff x="0" y="0"/>
          <a:chExt cx="0" cy="0"/>
        </a:xfrm>
      </p:grpSpPr>
      <p:sp>
        <p:nvSpPr>
          <p:cNvPr id="4" name="Slide Number Placeholder 3"/>
          <p:cNvSpPr>
            <a:spLocks noGrp="1"/>
          </p:cNvSpPr>
          <p:nvPr>
            <p:ph type="sldNum" sz="quarter" idx="12"/>
          </p:nvPr>
        </p:nvSpPr>
        <p:spPr bwMode="auto"/>
        <p:txBody>
          <a:bodyPr/>
          <a:lstStyle/>
          <a:p>
            <a:pPr>
              <a:defRPr/>
            </a:pPr>
            <a:fld id="{5075537C-CA84-1446-933C-8E9D027F9201}" type="slidenum">
              <a:rPr lang="en-US"/>
              <a:t>45</a:t>
            </a:fld>
            <a:endParaRPr lang="en-US"/>
          </a:p>
        </p:txBody>
      </p:sp>
      <p:sp>
        <p:nvSpPr>
          <p:cNvPr id="5" name="Content Placeholder 3"/>
          <p:cNvSpPr>
            <a:spLocks noGrp="1"/>
          </p:cNvSpPr>
          <p:nvPr>
            <p:ph sz="half" idx="4294967295"/>
          </p:nvPr>
        </p:nvSpPr>
        <p:spPr bwMode="auto">
          <a:xfrm>
            <a:off x="770011" y="1875054"/>
            <a:ext cx="5903913" cy="4351338"/>
          </a:xfrm>
          <a:prstGeom prst="rect">
            <a:avLst/>
          </a:prstGeom>
        </p:spPr>
        <p:txBody>
          <a:bodyPr>
            <a:normAutofit/>
          </a:bodyPr>
          <a:lstStyle/>
          <a:p>
            <a:pPr>
              <a:lnSpc>
                <a:spcPct val="100000"/>
              </a:lnSpc>
              <a:spcBef>
                <a:spcPts val="1400"/>
              </a:spcBef>
              <a:defRPr/>
            </a:pPr>
            <a:r>
              <a:rPr lang="en-US" sz="2200">
                <a:solidFill>
                  <a:schemeClr val="accent3">
                    <a:lumMod val="25000"/>
                  </a:schemeClr>
                </a:solidFill>
                <a:latin typeface="Abadi"/>
              </a:rPr>
              <a:t>Point 1</a:t>
            </a:r>
            <a:endParaRPr/>
          </a:p>
          <a:p>
            <a:pPr>
              <a:lnSpc>
                <a:spcPct val="100000"/>
              </a:lnSpc>
              <a:spcBef>
                <a:spcPts val="1400"/>
              </a:spcBef>
              <a:defRPr/>
            </a:pPr>
            <a:r>
              <a:rPr lang="en-US" sz="2200">
                <a:solidFill>
                  <a:schemeClr val="accent3">
                    <a:lumMod val="25000"/>
                  </a:schemeClr>
                </a:solidFill>
                <a:latin typeface="Abadi"/>
              </a:rPr>
              <a:t>Point 2</a:t>
            </a:r>
            <a:endParaRPr/>
          </a:p>
          <a:p>
            <a:pPr>
              <a:lnSpc>
                <a:spcPct val="100000"/>
              </a:lnSpc>
              <a:spcBef>
                <a:spcPts val="1400"/>
              </a:spcBef>
              <a:defRPr/>
            </a:pPr>
            <a:r>
              <a:rPr lang="en-US" sz="2200">
                <a:solidFill>
                  <a:schemeClr val="accent3">
                    <a:lumMod val="25000"/>
                  </a:schemeClr>
                </a:solidFill>
                <a:latin typeface="Abadi"/>
              </a:rPr>
              <a:t>Point 3</a:t>
            </a:r>
            <a:endParaRPr/>
          </a:p>
          <a:p>
            <a:pPr>
              <a:lnSpc>
                <a:spcPct val="100000"/>
              </a:lnSpc>
              <a:spcBef>
                <a:spcPts val="1400"/>
              </a:spcBef>
              <a:defRPr/>
            </a:pPr>
            <a:r>
              <a:rPr lang="en-US" sz="2200">
                <a:solidFill>
                  <a:schemeClr val="accent3">
                    <a:lumMod val="25000"/>
                  </a:schemeClr>
                </a:solidFill>
                <a:latin typeface="Abadi"/>
              </a:rPr>
              <a:t>Point 4</a:t>
            </a:r>
            <a:endParaRPr/>
          </a:p>
          <a:p>
            <a:pPr>
              <a:lnSpc>
                <a:spcPct val="100000"/>
              </a:lnSpc>
              <a:spcBef>
                <a:spcPts val="1400"/>
              </a:spcBef>
              <a:defRPr/>
            </a:pPr>
            <a:r>
              <a:rPr lang="en-US" sz="2200">
                <a:solidFill>
                  <a:schemeClr val="accent3">
                    <a:lumMod val="25000"/>
                  </a:schemeClr>
                </a:solidFill>
                <a:latin typeface="Abadi"/>
              </a:rPr>
              <a:t>…</a:t>
            </a:r>
            <a:endParaRPr/>
          </a:p>
        </p:txBody>
      </p:sp>
      <p:sp>
        <p:nvSpPr>
          <p:cNvPr id="9" name="Title 1"/>
          <p:cNvSpPr txBox="1"/>
          <p:nvPr/>
        </p:nvSpPr>
        <p:spPr bwMode="auto">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a:lnSpc>
                <a:spcPct val="90000"/>
              </a:lnSpc>
              <a:spcBef>
                <a:spcPts val="0"/>
              </a:spcBef>
              <a:buNone/>
              <a:defRPr sz="4000">
                <a:solidFill>
                  <a:srgbClr val="005493"/>
                </a:solidFill>
                <a:latin typeface="IBM Plex Mono SemiBold"/>
                <a:ea typeface="IBM Plex Mono SemiBold"/>
                <a:cs typeface="IBM Plex Mono SemiBold"/>
              </a:defRPr>
            </a:lvl1pPr>
          </a:lstStyle>
          <a:p>
            <a:pPr>
              <a:defRPr/>
            </a:pPr>
            <a:r>
              <a:rPr lang="en-US">
                <a:solidFill>
                  <a:srgbClr val="0B49CB"/>
                </a:solidFill>
                <a:latin typeface="Abadi"/>
              </a:rPr>
              <a:t>Conclusions</a:t>
            </a:r>
            <a:endParaRPr lang="en-US">
              <a:solidFill>
                <a:srgbClr val="0B49CB"/>
              </a:solidFill>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48.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blipFill>
          <a:blip r:embed="rId3"/>
          <a:stretch/>
        </a:blipFill>
      </p:bgPr>
    </p:bg>
    <p:spTree>
      <p:nvGrpSpPr>
        <p:cNvPr id="1" name=""/>
        <p:cNvGrpSpPr/>
        <p:nvPr/>
      </p:nvGrpSpPr>
      <p:grpSpPr bwMode="auto">
        <a:xfrm>
          <a:off x="0" y="0"/>
          <a:ext cx="0" cy="0"/>
          <a:chOff x="0" y="0"/>
          <a:chExt cx="0" cy="0"/>
        </a:xfrm>
      </p:grpSpPr>
      <p:sp>
        <p:nvSpPr>
          <p:cNvPr id="6" name="Slide Number Placeholder 5"/>
          <p:cNvSpPr>
            <a:spLocks noGrp="1"/>
          </p:cNvSpPr>
          <p:nvPr>
            <p:ph type="sldNum" sz="quarter" idx="12"/>
          </p:nvPr>
        </p:nvSpPr>
        <p:spPr bwMode="auto"/>
        <p:txBody>
          <a:bodyPr/>
          <a:lstStyle/>
          <a:p>
            <a:pPr>
              <a:defRPr/>
            </a:pPr>
            <a:fld id="{5075537C-CA84-1446-933C-8E9D027F9201}" type="slidenum">
              <a:rPr lang="en-US"/>
              <a:t>46</a:t>
            </a:fld>
            <a:endParaRPr lang="en-US"/>
          </a:p>
        </p:txBody>
      </p:sp>
      <p:sp>
        <p:nvSpPr>
          <p:cNvPr id="5" name="Content Placeholder 3"/>
          <p:cNvSpPr>
            <a:spLocks noGrp="1"/>
          </p:cNvSpPr>
          <p:nvPr>
            <p:ph sz="half" idx="4294967295"/>
          </p:nvPr>
        </p:nvSpPr>
        <p:spPr bwMode="auto">
          <a:xfrm>
            <a:off x="770011" y="1859522"/>
            <a:ext cx="10515600" cy="4351338"/>
          </a:xfrm>
          <a:prstGeom prst="rect">
            <a:avLst/>
          </a:prstGeom>
        </p:spPr>
        <p:txBody>
          <a:bodyPr>
            <a:normAutofit/>
          </a:bodyPr>
          <a:lstStyle/>
          <a:p>
            <a:pPr>
              <a:lnSpc>
                <a:spcPct val="100000"/>
              </a:lnSpc>
              <a:spcBef>
                <a:spcPts val="1400"/>
              </a:spcBef>
              <a:defRPr/>
            </a:pPr>
            <a:r>
              <a:rPr lang="en-US" sz="2200">
                <a:solidFill>
                  <a:schemeClr val="accent3">
                    <a:lumMod val="25000"/>
                  </a:schemeClr>
                </a:solidFill>
                <a:latin typeface="Abadi"/>
              </a:rPr>
              <a:t>Include any relevant assets like Python code snippets, SQL queries, charts, Notebook outputs, or data sets that you may have created during this project</a:t>
            </a:r>
            <a:endParaRPr/>
          </a:p>
        </p:txBody>
      </p:sp>
      <p:sp>
        <p:nvSpPr>
          <p:cNvPr id="11" name="Title 1"/>
          <p:cNvSpPr txBox="1"/>
          <p:nvPr/>
        </p:nvSpPr>
        <p:spPr bwMode="auto">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a:lnSpc>
                <a:spcPct val="90000"/>
              </a:lnSpc>
              <a:spcBef>
                <a:spcPts val="0"/>
              </a:spcBef>
              <a:buNone/>
              <a:defRPr sz="4000">
                <a:solidFill>
                  <a:srgbClr val="005493"/>
                </a:solidFill>
                <a:latin typeface="IBM Plex Mono SemiBold"/>
                <a:ea typeface="IBM Plex Mono SemiBold"/>
                <a:cs typeface="IBM Plex Mono SemiBold"/>
              </a:defRPr>
            </a:lvl1pPr>
          </a:lstStyle>
          <a:p>
            <a:pPr>
              <a:defRPr/>
            </a:pPr>
            <a:r>
              <a:rPr lang="en-US">
                <a:solidFill>
                  <a:srgbClr val="0B49CB"/>
                </a:solidFill>
                <a:latin typeface="Abadi"/>
              </a:rPr>
              <a:t>Appendix</a:t>
            </a:r>
            <a:endParaRPr lang="en-US">
              <a:solidFill>
                <a:srgbClr val="0B49CB"/>
              </a:solidFill>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49.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blipFill>
          <a:blip r:embed="rId3"/>
          <a:stretch/>
        </a:blipFill>
      </p:bgPr>
    </p:bg>
    <p:spTree>
      <p:nvGrpSpPr>
        <p:cNvPr id="1" name=""/>
        <p:cNvGrpSpPr/>
        <p:nvPr/>
      </p:nvGrpSpPr>
      <p:grpSpPr bwMode="auto">
        <a:xfrm>
          <a:off x="0" y="0"/>
          <a:ext cx="0" cy="0"/>
          <a:chOff x="0" y="0"/>
          <a:chExt cx="0" cy="0"/>
        </a:xfrm>
      </p:grpSpPr>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spd="med" p14:dur="750" advClick="1">
        <p:push dir="u"/>
      </p:transition>
    </mc:Choice>
    <mc:Fallback>
      <p:transition spd="med" advClick="1">
        <p:push dir="u"/>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blipFill>
          <a:blip r:embed="rId3"/>
          <a:stretch/>
        </a:blipFill>
      </p:bgPr>
    </p:bg>
    <p:spTree>
      <p:nvGrpSpPr>
        <p:cNvPr id="1" name=""/>
        <p:cNvGrpSpPr/>
        <p:nvPr/>
      </p:nvGrpSpPr>
      <p:grpSpPr bwMode="auto">
        <a:xfrm>
          <a:off x="0" y="0"/>
          <a:ext cx="0" cy="0"/>
          <a:chOff x="0" y="0"/>
          <a:chExt cx="0" cy="0"/>
        </a:xfrm>
      </p:grpSpPr>
      <p:sp>
        <p:nvSpPr>
          <p:cNvPr id="3" name="Slide Number Placeholder 2"/>
          <p:cNvSpPr>
            <a:spLocks noGrp="1"/>
          </p:cNvSpPr>
          <p:nvPr>
            <p:ph type="sldNum" sz="quarter" idx="12"/>
          </p:nvPr>
        </p:nvSpPr>
        <p:spPr bwMode="auto">
          <a:xfrm>
            <a:off x="9448799" y="6356350"/>
            <a:ext cx="2743200" cy="365125"/>
          </a:xfrm>
        </p:spPr>
        <p:txBody>
          <a:bodyPr/>
          <a:lstStyle/>
          <a:p>
            <a:pPr>
              <a:defRPr/>
            </a:pPr>
            <a:fld id="{5075537C-CA84-1446-933C-8E9D027F9201}" type="slidenum">
              <a:rPr lang="en-US"/>
              <a:t>5</a:t>
            </a:fld>
            <a:endParaRPr lang="en-US"/>
          </a:p>
        </p:txBody>
      </p:sp>
      <p:sp>
        <p:nvSpPr>
          <p:cNvPr id="2" name="TextBox 1"/>
          <p:cNvSpPr txBox="1"/>
          <p:nvPr/>
        </p:nvSpPr>
        <p:spPr bwMode="auto">
          <a:xfrm>
            <a:off x="765313" y="2812774"/>
            <a:ext cx="1058303" cy="369332"/>
          </a:xfrm>
          <a:prstGeom prst="rect">
            <a:avLst/>
          </a:prstGeom>
          <a:solidFill>
            <a:srgbClr val="0948CB"/>
          </a:solidFill>
        </p:spPr>
        <p:txBody>
          <a:bodyPr wrap="none" rtlCol="0">
            <a:spAutoFit/>
          </a:bodyPr>
          <a:lstStyle/>
          <a:p>
            <a:pPr>
              <a:defRPr/>
            </a:pPr>
            <a:r>
              <a:rPr lang="en-US">
                <a:solidFill>
                  <a:schemeClr val="bg1"/>
                </a:solidFill>
              </a:rPr>
              <a:t>Section 1</a:t>
            </a: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blipFill>
          <a:blip r:embed="rId3"/>
          <a:stretch/>
        </a:blipFill>
      </p:bgPr>
    </p:bg>
    <p:spTree>
      <p:nvGrpSpPr>
        <p:cNvPr id="1" name=""/>
        <p:cNvGrpSpPr/>
        <p:nvPr/>
      </p:nvGrpSpPr>
      <p:grpSpPr bwMode="auto">
        <a:xfrm>
          <a:off x="0" y="0"/>
          <a:ext cx="0" cy="0"/>
          <a:chOff x="0" y="0"/>
          <a:chExt cx="0" cy="0"/>
        </a:xfrm>
      </p:grpSpPr>
      <p:sp>
        <p:nvSpPr>
          <p:cNvPr id="4" name="Slide Number Placeholder 3"/>
          <p:cNvSpPr>
            <a:spLocks noGrp="1"/>
          </p:cNvSpPr>
          <p:nvPr>
            <p:ph type="sldNum" sz="quarter" idx="12"/>
          </p:nvPr>
        </p:nvSpPr>
        <p:spPr bwMode="auto"/>
        <p:txBody>
          <a:bodyPr/>
          <a:lstStyle/>
          <a:p>
            <a:pPr>
              <a:defRPr/>
            </a:pPr>
            <a:fld id="{5075537C-CA84-1446-933C-8E9D027F9201}" type="slidenum">
              <a:rPr lang="en-US"/>
              <a:t>6</a:t>
            </a:fld>
            <a:endParaRPr lang="en-US"/>
          </a:p>
        </p:txBody>
      </p:sp>
      <p:sp>
        <p:nvSpPr>
          <p:cNvPr id="7" name="Content Placeholder 2"/>
          <p:cNvSpPr txBox="1"/>
          <p:nvPr/>
        </p:nvSpPr>
        <p:spPr bwMode="auto">
          <a:xfrm>
            <a:off x="770011" y="1580808"/>
            <a:ext cx="10104817" cy="5211877"/>
          </a:xfrm>
          <a:prstGeom prst="rect">
            <a:avLst/>
          </a:prstGeom>
        </p:spPr>
        <p:txBody>
          <a:bodyPr vertOverflow="overflow" horzOverflow="overflow" vert="horz" wrap="square" lIns="91440" tIns="45720" rIns="91440" bIns="45720" numCol="1" spcCol="0" rtlCol="0" fromWordArt="0" anchor="t" anchorCtr="0" forceAA="0" upright="0" compatLnSpc="0">
            <a:normAutofit fontScale="45000" lnSpcReduction="11000"/>
          </a:bodyPr>
          <a:lstStyle>
            <a:lvl1pPr marL="228600" indent="-228600" algn="l" defTabSz="914400">
              <a:lnSpc>
                <a:spcPct val="90000"/>
              </a:lnSpc>
              <a:spcBef>
                <a:spcPts val="1000"/>
              </a:spcBef>
              <a:buFont typeface="Arial"/>
              <a:buChar char="•"/>
              <a:defRPr sz="2800">
                <a:solidFill>
                  <a:srgbClr val="0070C0"/>
                </a:solidFill>
                <a:latin typeface="IBM Plex Mono Text"/>
                <a:ea typeface="+mn-ea"/>
                <a:cs typeface="+mn-cs"/>
              </a:defRPr>
            </a:lvl1pPr>
            <a:lvl2pPr marL="685800" indent="-228600" algn="l" defTabSz="914400">
              <a:lnSpc>
                <a:spcPct val="90000"/>
              </a:lnSpc>
              <a:spcBef>
                <a:spcPts val="500"/>
              </a:spcBef>
              <a:buFont typeface="Arial"/>
              <a:buChar char="•"/>
              <a:defRPr sz="2400">
                <a:solidFill>
                  <a:srgbClr val="0070C0"/>
                </a:solidFill>
                <a:latin typeface="IBM Plex Mono Text"/>
                <a:ea typeface="+mn-ea"/>
                <a:cs typeface="+mn-cs"/>
              </a:defRPr>
            </a:lvl2pPr>
            <a:lvl3pPr marL="1143000" indent="-228600" algn="l" defTabSz="914400">
              <a:lnSpc>
                <a:spcPct val="90000"/>
              </a:lnSpc>
              <a:spcBef>
                <a:spcPts val="500"/>
              </a:spcBef>
              <a:buFont typeface="Arial"/>
              <a:buChar char="•"/>
              <a:defRPr sz="2000">
                <a:solidFill>
                  <a:srgbClr val="0070C0"/>
                </a:solidFill>
                <a:latin typeface="IBM Plex Mono Text"/>
                <a:ea typeface="+mn-ea"/>
                <a:cs typeface="+mn-cs"/>
              </a:defRPr>
            </a:lvl3pPr>
            <a:lvl4pPr marL="1600200" indent="-228600" algn="l" defTabSz="914400">
              <a:lnSpc>
                <a:spcPct val="90000"/>
              </a:lnSpc>
              <a:spcBef>
                <a:spcPts val="500"/>
              </a:spcBef>
              <a:buFont typeface="Arial"/>
              <a:buChar char="•"/>
              <a:defRPr sz="1800">
                <a:solidFill>
                  <a:srgbClr val="0070C0"/>
                </a:solidFill>
                <a:latin typeface="IBM Plex Mono Text"/>
                <a:ea typeface="+mn-ea"/>
                <a:cs typeface="+mn-cs"/>
              </a:defRPr>
            </a:lvl4pPr>
            <a:lvl5pPr marL="2057400" indent="-228600" algn="l" defTabSz="914400">
              <a:lnSpc>
                <a:spcPct val="90000"/>
              </a:lnSpc>
              <a:spcBef>
                <a:spcPts val="500"/>
              </a:spcBef>
              <a:buFont typeface="Arial"/>
              <a:buChar char="•"/>
              <a:defRPr sz="1800">
                <a:solidFill>
                  <a:srgbClr val="0070C0"/>
                </a:solidFill>
                <a:latin typeface="IBM Plex Mono Text"/>
                <a:ea typeface="+mn-ea"/>
                <a:cs typeface="+mn-cs"/>
              </a:defRPr>
            </a:lvl5pPr>
            <a:lvl6pPr marL="2514600" indent="-228600" algn="l" defTabSz="914400">
              <a:lnSpc>
                <a:spcPct val="90000"/>
              </a:lnSpc>
              <a:spcBef>
                <a:spcPts val="500"/>
              </a:spcBef>
              <a:buFont typeface="Arial"/>
              <a:buChar char="•"/>
              <a:defRPr sz="1800">
                <a:solidFill>
                  <a:schemeClr val="tx1"/>
                </a:solidFill>
                <a:latin typeface="+mn-lt"/>
                <a:ea typeface="+mn-ea"/>
                <a:cs typeface="+mn-cs"/>
              </a:defRPr>
            </a:lvl6pPr>
            <a:lvl7pPr marL="2971800" indent="-228600" algn="l" defTabSz="914400">
              <a:lnSpc>
                <a:spcPct val="90000"/>
              </a:lnSpc>
              <a:spcBef>
                <a:spcPts val="500"/>
              </a:spcBef>
              <a:buFont typeface="Arial"/>
              <a:buChar char="•"/>
              <a:defRPr sz="1800">
                <a:solidFill>
                  <a:schemeClr val="tx1"/>
                </a:solidFill>
                <a:latin typeface="+mn-lt"/>
                <a:ea typeface="+mn-ea"/>
                <a:cs typeface="+mn-cs"/>
              </a:defRPr>
            </a:lvl7pPr>
            <a:lvl8pPr marL="3429000" indent="-228600" algn="l" defTabSz="914400">
              <a:lnSpc>
                <a:spcPct val="90000"/>
              </a:lnSpc>
              <a:spcBef>
                <a:spcPts val="500"/>
              </a:spcBef>
              <a:buFont typeface="Arial"/>
              <a:buChar char="•"/>
              <a:defRPr sz="1800">
                <a:solidFill>
                  <a:schemeClr val="tx1"/>
                </a:solidFill>
                <a:latin typeface="+mn-lt"/>
                <a:ea typeface="+mn-ea"/>
                <a:cs typeface="+mn-cs"/>
              </a:defRPr>
            </a:lvl8pPr>
            <a:lvl9pPr marL="3886200" indent="-228600" algn="l" defTabSz="914400">
              <a:lnSpc>
                <a:spcPct val="90000"/>
              </a:lnSpc>
              <a:spcBef>
                <a:spcPts val="500"/>
              </a:spcBef>
              <a:buFont typeface="Arial"/>
              <a:buChar char="•"/>
              <a:defRPr sz="1800">
                <a:solidFill>
                  <a:schemeClr val="tx1"/>
                </a:solidFill>
                <a:latin typeface="+mn-lt"/>
                <a:ea typeface="+mn-ea"/>
                <a:cs typeface="+mn-cs"/>
              </a:defRPr>
            </a:lvl9pPr>
          </a:lstStyle>
          <a:p>
            <a:pPr marL="0" indent="0" algn="just">
              <a:lnSpc>
                <a:spcPct val="120000"/>
              </a:lnSpc>
              <a:spcBef>
                <a:spcPts val="1400"/>
              </a:spcBef>
              <a:buNone/>
              <a:defRPr/>
            </a:pPr>
            <a:r>
              <a:rPr lang="en-US" sz="2800" i="0">
                <a:solidFill>
                  <a:srgbClr val="0B49CB"/>
                </a:solidFill>
                <a:latin typeface="Noto Sans"/>
                <a:ea typeface="Noto Sans"/>
                <a:cs typeface="Noto Sans"/>
              </a:rPr>
              <a:t>Executive Summary</a:t>
            </a:r>
            <a:endParaRPr sz="2800" i="0">
              <a:latin typeface="Noto Sans"/>
              <a:cs typeface="Noto Sans"/>
            </a:endParaRPr>
          </a:p>
          <a:p>
            <a:pPr algn="just">
              <a:lnSpc>
                <a:spcPct val="120000"/>
              </a:lnSpc>
              <a:spcBef>
                <a:spcPts val="1400"/>
              </a:spcBef>
              <a:defRPr/>
            </a:pPr>
            <a:r>
              <a:rPr lang="en-US" sz="2800" i="0">
                <a:solidFill>
                  <a:schemeClr val="accent3">
                    <a:lumMod val="25000"/>
                  </a:schemeClr>
                </a:solidFill>
                <a:latin typeface="Noto Sans"/>
                <a:ea typeface="Noto Sans"/>
                <a:cs typeface="Noto Sans"/>
              </a:rPr>
              <a:t>Data collection methodology:</a:t>
            </a:r>
            <a:endParaRPr sz="2800" i="0">
              <a:latin typeface="Noto Sans"/>
              <a:cs typeface="Noto Sans"/>
            </a:endParaRPr>
          </a:p>
          <a:p>
            <a:pPr lvl="1" algn="just">
              <a:lnSpc>
                <a:spcPct val="120000"/>
              </a:lnSpc>
              <a:spcBef>
                <a:spcPts val="1400"/>
              </a:spcBef>
              <a:defRPr/>
            </a:pPr>
            <a:r>
              <a:rPr lang="en-US" sz="2800" i="0">
                <a:solidFill>
                  <a:schemeClr val="bg2">
                    <a:lumMod val="50000"/>
                  </a:schemeClr>
                </a:solidFill>
                <a:latin typeface="Noto Sans"/>
                <a:ea typeface="Noto Sans"/>
                <a:cs typeface="Noto Sans"/>
              </a:rPr>
              <a:t>Data was collected from the publicly available data from Wikipedia</a:t>
            </a:r>
            <a:endParaRPr sz="2800" i="0">
              <a:latin typeface="Noto Sans"/>
              <a:cs typeface="Noto Sans"/>
            </a:endParaRPr>
          </a:p>
          <a:p>
            <a:pPr algn="just">
              <a:lnSpc>
                <a:spcPct val="120000"/>
              </a:lnSpc>
              <a:spcBef>
                <a:spcPts val="1400"/>
              </a:spcBef>
              <a:defRPr/>
            </a:pPr>
            <a:r>
              <a:rPr lang="en-US" sz="2800" i="0">
                <a:solidFill>
                  <a:schemeClr val="accent3">
                    <a:lumMod val="25000"/>
                  </a:schemeClr>
                </a:solidFill>
                <a:latin typeface="Noto Sans"/>
                <a:ea typeface="Noto Sans"/>
                <a:cs typeface="Noto Sans"/>
              </a:rPr>
              <a:t>Perform data wrangling</a:t>
            </a:r>
            <a:endParaRPr sz="2800" i="0">
              <a:latin typeface="Noto Sans"/>
              <a:cs typeface="Noto Sans"/>
            </a:endParaRPr>
          </a:p>
          <a:p>
            <a:pPr lvl="1" algn="just">
              <a:lnSpc>
                <a:spcPct val="120000"/>
              </a:lnSpc>
              <a:spcBef>
                <a:spcPts val="1400"/>
              </a:spcBef>
              <a:defRPr/>
            </a:pPr>
            <a:r>
              <a:rPr lang="en-US" sz="2800" i="0">
                <a:solidFill>
                  <a:schemeClr val="bg2">
                    <a:lumMod val="50000"/>
                  </a:schemeClr>
                </a:solidFill>
                <a:latin typeface="Noto Sans"/>
                <a:ea typeface="Noto Sans"/>
                <a:cs typeface="Noto Sans"/>
              </a:rPr>
              <a:t>The data collected from Wikipedia was in the form of HTML and it was converted to CSV.</a:t>
            </a:r>
            <a:endParaRPr sz="2800" i="0">
              <a:latin typeface="Noto Sans"/>
              <a:cs typeface="Noto Sans"/>
            </a:endParaRPr>
          </a:p>
          <a:p>
            <a:pPr algn="just">
              <a:lnSpc>
                <a:spcPct val="120000"/>
              </a:lnSpc>
              <a:spcBef>
                <a:spcPts val="1400"/>
              </a:spcBef>
              <a:defRPr/>
            </a:pPr>
            <a:r>
              <a:rPr lang="en-US" sz="2800" i="0">
                <a:solidFill>
                  <a:schemeClr val="accent3">
                    <a:lumMod val="25000"/>
                  </a:schemeClr>
                </a:solidFill>
                <a:latin typeface="Noto Sans"/>
                <a:ea typeface="Noto Sans"/>
                <a:cs typeface="Noto Sans"/>
              </a:rPr>
              <a:t>Perform exploratory data analysis (EDA) using visualization and SQL</a:t>
            </a:r>
            <a:endParaRPr sz="2800" i="0">
              <a:latin typeface="Noto Sans"/>
              <a:cs typeface="Noto Sans"/>
            </a:endParaRPr>
          </a:p>
          <a:p>
            <a:pPr algn="just">
              <a:lnSpc>
                <a:spcPct val="120000"/>
              </a:lnSpc>
              <a:spcBef>
                <a:spcPts val="1400"/>
              </a:spcBef>
              <a:defRPr/>
            </a:pPr>
            <a:r>
              <a:rPr lang="en-US" sz="2800" i="0">
                <a:solidFill>
                  <a:schemeClr val="accent3">
                    <a:lumMod val="25000"/>
                  </a:schemeClr>
                </a:solidFill>
                <a:latin typeface="Noto Sans"/>
                <a:ea typeface="Noto Sans"/>
                <a:cs typeface="Noto Sans"/>
              </a:rPr>
              <a:t>Perform interactive visual analytics using Folium and </a:t>
            </a:r>
            <a:r>
              <a:rPr lang="en-US" sz="2800" i="0">
                <a:solidFill>
                  <a:schemeClr val="accent3">
                    <a:lumMod val="25000"/>
                  </a:schemeClr>
                </a:solidFill>
                <a:latin typeface="Noto Sans"/>
                <a:ea typeface="Noto Sans"/>
                <a:cs typeface="Noto Sans"/>
              </a:rPr>
              <a:t>Plotly</a:t>
            </a:r>
            <a:r>
              <a:rPr lang="en-US" sz="2800" i="0">
                <a:solidFill>
                  <a:schemeClr val="accent3">
                    <a:lumMod val="25000"/>
                  </a:schemeClr>
                </a:solidFill>
                <a:latin typeface="Noto Sans"/>
                <a:ea typeface="Noto Sans"/>
                <a:cs typeface="Noto Sans"/>
              </a:rPr>
              <a:t> Dash</a:t>
            </a:r>
            <a:endParaRPr sz="2800" i="0">
              <a:latin typeface="Noto Sans"/>
              <a:cs typeface="Noto Sans"/>
            </a:endParaRPr>
          </a:p>
          <a:p>
            <a:pPr algn="just">
              <a:lnSpc>
                <a:spcPct val="120000"/>
              </a:lnSpc>
              <a:spcBef>
                <a:spcPts val="1400"/>
              </a:spcBef>
              <a:defRPr/>
            </a:pPr>
            <a:r>
              <a:rPr lang="en-US" sz="2800" i="0">
                <a:solidFill>
                  <a:schemeClr val="accent3">
                    <a:lumMod val="25000"/>
                  </a:schemeClr>
                </a:solidFill>
                <a:latin typeface="Noto Sans"/>
                <a:ea typeface="Noto Sans"/>
                <a:cs typeface="Noto Sans"/>
              </a:rPr>
              <a:t>Perform predictive analysis using classification models</a:t>
            </a:r>
            <a:endParaRPr sz="2800" i="0">
              <a:latin typeface="Noto Sans"/>
              <a:cs typeface="Noto Sans"/>
            </a:endParaRPr>
          </a:p>
          <a:p>
            <a:pPr lvl="1" algn="just">
              <a:lnSpc>
                <a:spcPct val="120000"/>
              </a:lnSpc>
              <a:spcBef>
                <a:spcPts val="1400"/>
              </a:spcBef>
              <a:defRPr/>
            </a:pPr>
            <a:r>
              <a:rPr lang="en-US" sz="2800" i="0">
                <a:solidFill>
                  <a:schemeClr val="bg2">
                    <a:lumMod val="50000"/>
                  </a:schemeClr>
                </a:solidFill>
                <a:latin typeface="Noto Sans"/>
                <a:ea typeface="Noto Sans"/>
                <a:cs typeface="Noto Sans"/>
              </a:rPr>
              <a:t>The failure and success of a launch is one-hot encoded as the Column ‘Class’ in a dataframe. </a:t>
            </a:r>
            <a:endParaRPr sz="2800" i="0">
              <a:solidFill>
                <a:schemeClr val="bg2">
                  <a:lumMod val="50000"/>
                </a:schemeClr>
              </a:solidFill>
              <a:latin typeface="Noto Sans"/>
              <a:cs typeface="Noto Sans"/>
            </a:endParaRPr>
          </a:p>
          <a:p>
            <a:pPr lvl="1" algn="just">
              <a:lnSpc>
                <a:spcPct val="120000"/>
              </a:lnSpc>
              <a:spcBef>
                <a:spcPts val="1399"/>
              </a:spcBef>
              <a:defRPr/>
            </a:pPr>
            <a:r>
              <a:rPr lang="en-US" sz="2800" i="0">
                <a:solidFill>
                  <a:schemeClr val="bg2">
                    <a:lumMod val="50000"/>
                  </a:schemeClr>
                </a:solidFill>
                <a:latin typeface="Noto Sans"/>
                <a:ea typeface="Noto Sans"/>
                <a:cs typeface="Noto Sans"/>
              </a:rPr>
              <a:t>The whole dataset is split into a train and test set after scaling and standardization</a:t>
            </a:r>
            <a:endParaRPr lang="en-US" sz="2800" i="0">
              <a:solidFill>
                <a:schemeClr val="bg2">
                  <a:lumMod val="50000"/>
                </a:schemeClr>
              </a:solidFill>
              <a:latin typeface="Noto Sans"/>
              <a:ea typeface="Noto Sans"/>
              <a:cs typeface="Noto Sans"/>
            </a:endParaRPr>
          </a:p>
          <a:p>
            <a:pPr lvl="1" algn="just">
              <a:lnSpc>
                <a:spcPct val="120000"/>
              </a:lnSpc>
              <a:spcBef>
                <a:spcPts val="1399"/>
              </a:spcBef>
              <a:defRPr/>
            </a:pPr>
            <a:r>
              <a:rPr lang="en-US" sz="2800" i="0">
                <a:solidFill>
                  <a:schemeClr val="bg2">
                    <a:lumMod val="50000"/>
                  </a:schemeClr>
                </a:solidFill>
                <a:latin typeface="Noto Sans"/>
                <a:ea typeface="Noto Sans"/>
                <a:cs typeface="Noto Sans"/>
              </a:rPr>
              <a:t>The data is fit to various methods viz Decision Trees, SVM, Logistic Regression, kNN etc and the most accurate model is determined to be the kNN method and used to predict the price.</a:t>
            </a:r>
            <a:endParaRPr lang="en-US" sz="2800" i="0">
              <a:solidFill>
                <a:schemeClr val="bg2">
                  <a:lumMod val="50000"/>
                </a:schemeClr>
              </a:solidFill>
              <a:latin typeface="Noto Sans"/>
              <a:ea typeface="Noto Sans"/>
              <a:cs typeface="Noto Sans"/>
            </a:endParaRPr>
          </a:p>
          <a:p>
            <a:pPr lvl="1" algn="just">
              <a:lnSpc>
                <a:spcPct val="120000"/>
              </a:lnSpc>
              <a:spcBef>
                <a:spcPts val="1399"/>
              </a:spcBef>
              <a:defRPr/>
            </a:pPr>
            <a:endParaRPr sz="2800" i="0">
              <a:latin typeface="Noto Sans"/>
              <a:cs typeface="Noto Sans"/>
            </a:endParaRPr>
          </a:p>
        </p:txBody>
      </p:sp>
      <p:sp>
        <p:nvSpPr>
          <p:cNvPr id="13" name="Title 1"/>
          <p:cNvSpPr txBox="1"/>
          <p:nvPr/>
        </p:nvSpPr>
        <p:spPr bwMode="auto">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a:lnSpc>
                <a:spcPct val="90000"/>
              </a:lnSpc>
              <a:spcBef>
                <a:spcPts val="0"/>
              </a:spcBef>
              <a:buNone/>
              <a:defRPr sz="4000">
                <a:solidFill>
                  <a:srgbClr val="005493"/>
                </a:solidFill>
                <a:latin typeface="IBM Plex Mono SemiBold"/>
                <a:ea typeface="IBM Plex Mono SemiBold"/>
                <a:cs typeface="IBM Plex Mono SemiBold"/>
              </a:defRPr>
            </a:lvl1pPr>
          </a:lstStyle>
          <a:p>
            <a:pPr>
              <a:defRPr/>
            </a:pPr>
            <a:r>
              <a:rPr lang="en-US">
                <a:solidFill>
                  <a:srgbClr val="0B49CB"/>
                </a:solidFill>
                <a:latin typeface="Abadi"/>
              </a:rPr>
              <a:t>Methodology</a:t>
            </a:r>
            <a:endParaRPr lang="en-US">
              <a:solidFill>
                <a:srgbClr val="0B49CB"/>
              </a:solidFill>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blipFill>
          <a:blip r:embed="rId3"/>
          <a:stretch/>
        </a:blipFill>
      </p:bgPr>
    </p:bg>
    <p:spTree>
      <p:nvGrpSpPr>
        <p:cNvPr id="1" name=""/>
        <p:cNvGrpSpPr/>
        <p:nvPr/>
      </p:nvGrpSpPr>
      <p:grpSpPr bwMode="auto">
        <a:xfrm>
          <a:off x="0" y="0"/>
          <a:ext cx="0" cy="0"/>
          <a:chOff x="0" y="0"/>
          <a:chExt cx="0" cy="0"/>
        </a:xfrm>
      </p:grpSpPr>
      <p:sp>
        <p:nvSpPr>
          <p:cNvPr id="6" name="Slide Number Placeholder 5"/>
          <p:cNvSpPr>
            <a:spLocks noGrp="1"/>
          </p:cNvSpPr>
          <p:nvPr>
            <p:ph type="sldNum" sz="quarter" idx="12"/>
          </p:nvPr>
        </p:nvSpPr>
        <p:spPr bwMode="auto"/>
        <p:txBody>
          <a:bodyPr/>
          <a:lstStyle/>
          <a:p>
            <a:pPr>
              <a:defRPr/>
            </a:pPr>
            <a:fld id="{5075537C-CA84-1446-933C-8E9D027F9201}" type="slidenum">
              <a:rPr lang="en-US"/>
              <a:t>7</a:t>
            </a:fld>
            <a:endParaRPr lang="en-US"/>
          </a:p>
        </p:txBody>
      </p:sp>
      <p:sp>
        <p:nvSpPr>
          <p:cNvPr id="5" name="Content Placeholder 4"/>
          <p:cNvSpPr>
            <a:spLocks noGrp="1"/>
          </p:cNvSpPr>
          <p:nvPr>
            <p:ph idx="4294967295"/>
          </p:nvPr>
        </p:nvSpPr>
        <p:spPr bwMode="auto">
          <a:xfrm flipH="0" flipV="0">
            <a:off x="770010" y="1825624"/>
            <a:ext cx="10515600" cy="517524"/>
          </a:xfrm>
          <a:prstGeom prst="rect">
            <a:avLst/>
          </a:prstGeom>
        </p:spPr>
        <p:txBody>
          <a:bodyPr/>
          <a:lstStyle/>
          <a:p>
            <a:pPr>
              <a:lnSpc>
                <a:spcPct val="100000"/>
              </a:lnSpc>
              <a:spcBef>
                <a:spcPts val="1400"/>
              </a:spcBef>
              <a:defRPr/>
            </a:pPr>
            <a:r>
              <a:rPr lang="en-US" sz="2200">
                <a:solidFill>
                  <a:schemeClr val="accent3">
                    <a:lumMod val="25000"/>
                  </a:schemeClr>
                </a:solidFill>
                <a:latin typeface="Abadi"/>
              </a:rPr>
              <a:t>The data set was collected from Wikipedia. </a:t>
            </a:r>
            <a:endParaRPr/>
          </a:p>
          <a:p>
            <a:pPr marL="0" indent="0">
              <a:buNone/>
              <a:defRPr/>
            </a:pPr>
            <a:endParaRPr lang="en-US"/>
          </a:p>
        </p:txBody>
      </p:sp>
      <p:sp>
        <p:nvSpPr>
          <p:cNvPr id="12" name="Title 1"/>
          <p:cNvSpPr txBox="1"/>
          <p:nvPr/>
        </p:nvSpPr>
        <p:spPr bwMode="auto">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a:lnSpc>
                <a:spcPct val="90000"/>
              </a:lnSpc>
              <a:spcBef>
                <a:spcPts val="0"/>
              </a:spcBef>
              <a:buNone/>
              <a:defRPr sz="4000">
                <a:solidFill>
                  <a:srgbClr val="005493"/>
                </a:solidFill>
                <a:latin typeface="IBM Plex Mono SemiBold"/>
                <a:ea typeface="IBM Plex Mono SemiBold"/>
                <a:cs typeface="IBM Plex Mono SemiBold"/>
              </a:defRPr>
            </a:lvl1pPr>
          </a:lstStyle>
          <a:p>
            <a:pPr>
              <a:defRPr/>
            </a:pPr>
            <a:r>
              <a:rPr lang="en-US">
                <a:solidFill>
                  <a:srgbClr val="0B49CB"/>
                </a:solidFill>
                <a:latin typeface="Abadi"/>
              </a:rPr>
              <a:t>Data Collection</a:t>
            </a:r>
            <a:endParaRPr lang="en-US">
              <a:solidFill>
                <a:srgbClr val="0B49CB"/>
              </a:solidFill>
            </a:endParaRPr>
          </a:p>
        </p:txBody>
      </p:sp>
      <p:graphicFrame>
        <p:nvGraphicFramePr>
          <p:cNvPr id="29981979" name=""/>
          <p:cNvGraphicFramePr>
            <a:graphicFrameLocks xmlns:a="http://schemas.openxmlformats.org/drawingml/2006/main"/>
          </p:cNvGraphicFramePr>
          <p:nvPr/>
        </p:nvGraphicFramePr>
        <p:xfrm flipH="0" flipV="0">
          <a:off x="2070099" y="2294874"/>
          <a:ext cx="6198504" cy="4132336"/>
          <a:chOff x="0" y="0"/>
          <a:chExt cx="6198504" cy="4132336"/>
        </p:xfrm>
        <a:graphic>
          <a:graphicData uri="http://schemas.openxmlformats.org/drawingml/2006/diagram">
            <dgm:relIds xmlns:dgm="http://schemas.openxmlformats.org/drawingml/2006/diagram" xmlns:r="http://schemas.openxmlformats.org/officeDocument/2006/relationships" r:dm="rId5" r:lo="rId7" r:cs="rId6"/>
          </a:graphicData>
        </a:graphic>
      </p:graphicFrame>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blipFill>
          <a:blip r:embed="rId3"/>
          <a:stretch/>
        </a:blipFill>
      </p:bgPr>
    </p:bg>
    <p:spTree>
      <p:nvGrpSpPr>
        <p:cNvPr id="1" name=""/>
        <p:cNvGrpSpPr/>
        <p:nvPr/>
      </p:nvGrpSpPr>
      <p:grpSpPr bwMode="auto">
        <a:xfrm>
          <a:off x="0" y="0"/>
          <a:ext cx="0" cy="0"/>
          <a:chOff x="0" y="0"/>
          <a:chExt cx="0" cy="0"/>
        </a:xfrm>
      </p:grpSpPr>
      <p:sp>
        <p:nvSpPr>
          <p:cNvPr id="6" name="Slide Number Placeholder 5"/>
          <p:cNvSpPr>
            <a:spLocks noGrp="1"/>
          </p:cNvSpPr>
          <p:nvPr>
            <p:ph type="sldNum" sz="quarter" idx="12"/>
          </p:nvPr>
        </p:nvSpPr>
        <p:spPr bwMode="auto"/>
        <p:txBody>
          <a:bodyPr/>
          <a:lstStyle/>
          <a:p>
            <a:pPr>
              <a:defRPr/>
            </a:pPr>
            <a:fld id="{5075537C-CA84-1446-933C-8E9D027F9201}" type="slidenum">
              <a:rPr lang="en-US"/>
              <a:t>8</a:t>
            </a:fld>
            <a:endParaRPr lang="en-US"/>
          </a:p>
        </p:txBody>
      </p:sp>
      <p:graphicFrame>
        <p:nvGraphicFramePr>
          <p:cNvPr id="1826419514" name=""/>
          <p:cNvGraphicFramePr>
            <a:graphicFrameLocks xmlns:a="http://schemas.openxmlformats.org/drawingml/2006/main"/>
          </p:cNvGraphicFramePr>
          <p:nvPr>
            <p:ph idx="4294967295"/>
          </p:nvPr>
        </p:nvGraphicFramePr>
        <p:xfrm>
          <a:off x="5910260" y="2075391"/>
          <a:ext cx="5460999" cy="3640666"/>
          <a:chOff x="0" y="0"/>
          <a:chExt cx="5460999" cy="3640666"/>
        </p:xfrm>
        <a:graphic>
          <a:graphicData uri="http://schemas.openxmlformats.org/drawingml/2006/diagram">
            <dgm:relIds xmlns:dgm="http://schemas.openxmlformats.org/drawingml/2006/diagram" xmlns:r="http://schemas.openxmlformats.org/officeDocument/2006/relationships" r:dm="rId5" r:lo="rId7" r:cs="rId6"/>
          </a:graphicData>
        </a:graphic>
      </p:graphicFrame>
      <p:sp>
        <p:nvSpPr>
          <p:cNvPr id="3" name="Text Placeholder 2"/>
          <p:cNvSpPr>
            <a:spLocks noGrp="1"/>
          </p:cNvSpPr>
          <p:nvPr>
            <p:ph type="body" sz="half" idx="4294967295"/>
          </p:nvPr>
        </p:nvSpPr>
        <p:spPr bwMode="auto">
          <a:xfrm>
            <a:off x="820738" y="1800225"/>
            <a:ext cx="4640263" cy="4225925"/>
          </a:xfrm>
          <a:prstGeom prst="rect">
            <a:avLst/>
          </a:prstGeom>
        </p:spPr>
        <p:txBody>
          <a:bodyPr vertOverflow="overflow" horzOverflow="overflow" vert="horz" wrap="square" lIns="91440" tIns="45720" rIns="91440" bIns="45720" numCol="1" spcCol="0" rtlCol="0" fromWordArt="0" anchor="t" anchorCtr="0" forceAA="0" upright="0" compatLnSpc="0">
            <a:normAutofit fontScale="80000" lnSpcReduction="4000"/>
          </a:bodyPr>
          <a:lstStyle/>
          <a:p>
            <a:pPr>
              <a:lnSpc>
                <a:spcPct val="100000"/>
              </a:lnSpc>
              <a:spcBef>
                <a:spcPts val="1400"/>
              </a:spcBef>
              <a:defRPr/>
            </a:pPr>
            <a:r>
              <a:rPr lang="en-US" sz="2200">
                <a:solidFill>
                  <a:schemeClr val="accent3">
                    <a:lumMod val="25000"/>
                  </a:schemeClr>
                </a:solidFill>
                <a:latin typeface="Abadi"/>
              </a:rPr>
              <a:t>Data in JSON format is collected from the SpaceX REST API endpoint using GET</a:t>
            </a:r>
            <a:endParaRPr lang="en-US" sz="2200">
              <a:solidFill>
                <a:schemeClr val="accent3">
                  <a:lumMod val="25000"/>
                </a:schemeClr>
              </a:solidFill>
              <a:latin typeface="Abadi"/>
            </a:endParaRPr>
          </a:p>
          <a:p>
            <a:pPr>
              <a:lnSpc>
                <a:spcPct val="100000"/>
              </a:lnSpc>
              <a:spcBef>
                <a:spcPts val="1399"/>
              </a:spcBef>
              <a:defRPr/>
            </a:pPr>
            <a:r>
              <a:rPr lang="en-US" sz="2200">
                <a:solidFill>
                  <a:schemeClr val="accent3">
                    <a:lumMod val="25000"/>
                  </a:schemeClr>
                </a:solidFill>
                <a:latin typeface="Abadi"/>
              </a:rPr>
              <a:t>It is converted to a DataFrame using the </a:t>
            </a:r>
            <a:r>
              <a:rPr sz="1100" b="0" i="0" u="none">
                <a:solidFill>
                  <a:srgbClr val="000000"/>
                </a:solidFill>
                <a:latin typeface="Courier New"/>
                <a:ea typeface="Courier New"/>
                <a:cs typeface="Courier New"/>
              </a:rPr>
              <a:t>pd</a:t>
            </a:r>
            <a:r>
              <a:rPr sz="1100" b="0" i="0" u="none">
                <a:solidFill>
                  <a:srgbClr val="000000"/>
                </a:solidFill>
                <a:latin typeface="Courier New"/>
                <a:ea typeface="Courier New"/>
                <a:cs typeface="Courier New"/>
              </a:rPr>
              <a:t>.</a:t>
            </a:r>
            <a:r>
              <a:rPr sz="1100" b="0" i="0" u="none">
                <a:solidFill>
                  <a:srgbClr val="000000"/>
                </a:solidFill>
                <a:latin typeface="Courier New"/>
                <a:ea typeface="Courier New"/>
                <a:cs typeface="Courier New"/>
              </a:rPr>
              <a:t>json_normalize </a:t>
            </a:r>
            <a:r>
              <a:rPr lang="en-US" sz="2200">
                <a:solidFill>
                  <a:schemeClr val="accent3">
                    <a:lumMod val="25000"/>
                  </a:schemeClr>
                </a:solidFill>
                <a:latin typeface="Abadi"/>
              </a:rPr>
              <a:t>function.</a:t>
            </a:r>
            <a:endParaRPr lang="en-US" sz="2200">
              <a:solidFill>
                <a:schemeClr val="accent3">
                  <a:lumMod val="25000"/>
                </a:schemeClr>
              </a:solidFill>
              <a:latin typeface="Abadi"/>
            </a:endParaRPr>
          </a:p>
          <a:p>
            <a:pPr>
              <a:lnSpc>
                <a:spcPct val="100000"/>
              </a:lnSpc>
              <a:spcBef>
                <a:spcPts val="1399"/>
              </a:spcBef>
              <a:defRPr/>
            </a:pPr>
            <a:r>
              <a:rPr lang="en-US" sz="2200">
                <a:solidFill>
                  <a:schemeClr val="accent3">
                    <a:lumMod val="25000"/>
                  </a:schemeClr>
                </a:solidFill>
                <a:latin typeface="Abadi"/>
              </a:rPr>
              <a:t>The data is standardized and normalized.</a:t>
            </a:r>
            <a:endParaRPr lang="en-US" sz="2200">
              <a:solidFill>
                <a:schemeClr val="accent3">
                  <a:lumMod val="25000"/>
                </a:schemeClr>
              </a:solidFill>
              <a:latin typeface="Abadi"/>
            </a:endParaRPr>
          </a:p>
          <a:p>
            <a:pPr>
              <a:lnSpc>
                <a:spcPct val="100000"/>
              </a:lnSpc>
              <a:spcBef>
                <a:spcPts val="1399"/>
              </a:spcBef>
              <a:defRPr/>
            </a:pPr>
            <a:r>
              <a:rPr lang="en-US" sz="2200">
                <a:solidFill>
                  <a:schemeClr val="accent3">
                    <a:lumMod val="25000"/>
                  </a:schemeClr>
                </a:solidFill>
                <a:latin typeface="Abadi"/>
              </a:rPr>
              <a:t>The NaN values in Payload Mass column are replaced by averages.</a:t>
            </a:r>
            <a:endParaRPr lang="en-US" sz="2200">
              <a:solidFill>
                <a:schemeClr val="accent3">
                  <a:lumMod val="25000"/>
                </a:schemeClr>
              </a:solidFill>
              <a:latin typeface="Abadi"/>
            </a:endParaRPr>
          </a:p>
          <a:p>
            <a:pPr>
              <a:lnSpc>
                <a:spcPct val="100000"/>
              </a:lnSpc>
              <a:spcBef>
                <a:spcPts val="1399"/>
              </a:spcBef>
              <a:defRPr/>
            </a:pPr>
            <a:r>
              <a:rPr lang="en-US" sz="2200" b="0" i="0" u="none" strike="noStrike" cap="none" spc="0">
                <a:solidFill>
                  <a:schemeClr val="accent3">
                    <a:lumMod val="25000"/>
                  </a:schemeClr>
                </a:solidFill>
                <a:latin typeface="Abadi"/>
                <a:ea typeface="Abadi"/>
                <a:cs typeface="Abadi"/>
              </a:rPr>
              <a:t>The data is exported to CSV.</a:t>
            </a:r>
            <a:endParaRPr/>
          </a:p>
          <a:p>
            <a:pPr>
              <a:lnSpc>
                <a:spcPct val="100000"/>
              </a:lnSpc>
              <a:spcBef>
                <a:spcPts val="1400"/>
              </a:spcBef>
              <a:defRPr/>
            </a:pPr>
            <a:r>
              <a:rPr lang="en-US" sz="2200" b="0" i="0" u="none" strike="noStrike" cap="none" spc="0">
                <a:solidFill>
                  <a:schemeClr val="accent3">
                    <a:lumMod val="25000"/>
                  </a:schemeClr>
                </a:solidFill>
                <a:latin typeface="Abadi"/>
                <a:ea typeface="Abadi"/>
                <a:cs typeface="Abadi"/>
              </a:rPr>
              <a:t>https://github.com/darthcoder/Capstone</a:t>
            </a:r>
            <a:endParaRPr lang="en-US" sz="2200" b="0" i="0" u="none" strike="noStrike" cap="none" spc="0">
              <a:solidFill>
                <a:schemeClr val="accent3">
                  <a:lumMod val="25000"/>
                </a:schemeClr>
              </a:solidFill>
              <a:latin typeface="Abadi"/>
              <a:ea typeface="Abadi"/>
              <a:cs typeface="Abadi"/>
            </a:endParaRPr>
          </a:p>
          <a:p>
            <a:pPr>
              <a:defRPr/>
            </a:pPr>
            <a:endParaRPr lang="en-US"/>
          </a:p>
          <a:p>
            <a:pPr>
              <a:defRPr/>
            </a:pPr>
            <a:endParaRPr lang="en-US"/>
          </a:p>
        </p:txBody>
      </p:sp>
      <p:sp>
        <p:nvSpPr>
          <p:cNvPr id="4" name="Title 1"/>
          <p:cNvSpPr txBox="1"/>
          <p:nvPr/>
        </p:nvSpPr>
        <p:spPr bwMode="auto">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a:lnSpc>
                <a:spcPct val="90000"/>
              </a:lnSpc>
              <a:spcBef>
                <a:spcPts val="0"/>
              </a:spcBef>
              <a:buNone/>
              <a:defRPr sz="4000">
                <a:solidFill>
                  <a:srgbClr val="005493"/>
                </a:solidFill>
                <a:latin typeface="IBM Plex Mono SemiBold"/>
                <a:ea typeface="IBM Plex Mono SemiBold"/>
                <a:cs typeface="IBM Plex Mono SemiBold"/>
              </a:defRPr>
            </a:lvl1pPr>
          </a:lstStyle>
          <a:p>
            <a:pPr>
              <a:defRPr/>
            </a:pPr>
            <a:r>
              <a:rPr lang="en-US">
                <a:solidFill>
                  <a:srgbClr val="0B49CB"/>
                </a:solidFill>
                <a:latin typeface="Abadi"/>
              </a:rPr>
              <a:t>Data Collection – SpaceX API</a:t>
            </a: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blipFill>
          <a:blip r:embed="rId3"/>
          <a:stretch/>
        </a:blipFill>
      </p:bgPr>
    </p:bg>
    <p:spTree>
      <p:nvGrpSpPr>
        <p:cNvPr id="1" name=""/>
        <p:cNvGrpSpPr/>
        <p:nvPr/>
      </p:nvGrpSpPr>
      <p:grpSpPr bwMode="auto">
        <a:xfrm>
          <a:off x="0" y="0"/>
          <a:ext cx="0" cy="0"/>
          <a:chOff x="0" y="0"/>
          <a:chExt cx="0" cy="0"/>
        </a:xfrm>
      </p:grpSpPr>
      <p:sp>
        <p:nvSpPr>
          <p:cNvPr id="6" name="Slide Number Placeholder 5"/>
          <p:cNvSpPr>
            <a:spLocks noGrp="1"/>
          </p:cNvSpPr>
          <p:nvPr>
            <p:ph type="sldNum" sz="quarter" idx="12"/>
          </p:nvPr>
        </p:nvSpPr>
        <p:spPr bwMode="auto"/>
        <p:txBody>
          <a:bodyPr/>
          <a:lstStyle/>
          <a:p>
            <a:pPr>
              <a:defRPr/>
            </a:pPr>
            <a:fld id="{5075537C-CA84-1446-933C-8E9D027F9201}" type="slidenum">
              <a:rPr lang="en-US"/>
              <a:t>9</a:t>
            </a:fld>
            <a:endParaRPr lang="en-US"/>
          </a:p>
        </p:txBody>
      </p:sp>
      <p:sp>
        <p:nvSpPr>
          <p:cNvPr id="3" name="Text Placeholder 2"/>
          <p:cNvSpPr>
            <a:spLocks noGrp="1"/>
          </p:cNvSpPr>
          <p:nvPr>
            <p:ph type="body" sz="half" idx="4294967295"/>
          </p:nvPr>
        </p:nvSpPr>
        <p:spPr bwMode="auto">
          <a:xfrm flipH="0" flipV="0">
            <a:off x="922410" y="1792287"/>
            <a:ext cx="5105399" cy="4206874"/>
          </a:xfrm>
          <a:prstGeom prst="rect">
            <a:avLst/>
          </a:prstGeom>
        </p:spPr>
        <p:txBody>
          <a:bodyPr lIns="91440" tIns="45720" rIns="91440" bIns="45720" anchor="t">
            <a:noAutofit/>
          </a:bodyPr>
          <a:lstStyle/>
          <a:p>
            <a:pPr>
              <a:lnSpc>
                <a:spcPct val="100000"/>
              </a:lnSpc>
              <a:spcBef>
                <a:spcPts val="1400"/>
              </a:spcBef>
              <a:defRPr/>
            </a:pPr>
            <a:r>
              <a:rPr lang="en-US" sz="2000">
                <a:solidFill>
                  <a:schemeClr val="accent3">
                    <a:lumMod val="25000"/>
                  </a:schemeClr>
                </a:solidFill>
                <a:latin typeface="Abadi"/>
              </a:rPr>
              <a:t>Using ‘requests’ data in HTML format is downloaded.</a:t>
            </a:r>
            <a:endParaRPr lang="en-US" sz="2000">
              <a:solidFill>
                <a:schemeClr val="accent3">
                  <a:lumMod val="25000"/>
                </a:schemeClr>
              </a:solidFill>
              <a:latin typeface="Abadi"/>
            </a:endParaRPr>
          </a:p>
          <a:p>
            <a:pPr>
              <a:lnSpc>
                <a:spcPct val="100000"/>
              </a:lnSpc>
              <a:spcBef>
                <a:spcPts val="1399"/>
              </a:spcBef>
              <a:defRPr/>
            </a:pPr>
            <a:r>
              <a:rPr lang="en-US" sz="2000">
                <a:solidFill>
                  <a:schemeClr val="accent3">
                    <a:lumMod val="25000"/>
                  </a:schemeClr>
                </a:solidFill>
                <a:latin typeface="Abadi"/>
              </a:rPr>
              <a:t>This is saved to a BeautifulSoup object.</a:t>
            </a:r>
            <a:endParaRPr lang="en-US" sz="2000">
              <a:solidFill>
                <a:schemeClr val="accent3">
                  <a:lumMod val="25000"/>
                </a:schemeClr>
              </a:solidFill>
              <a:latin typeface="Abadi"/>
            </a:endParaRPr>
          </a:p>
          <a:p>
            <a:pPr>
              <a:lnSpc>
                <a:spcPct val="100000"/>
              </a:lnSpc>
              <a:spcBef>
                <a:spcPts val="1399"/>
              </a:spcBef>
              <a:defRPr/>
            </a:pPr>
            <a:r>
              <a:rPr lang="en-US" sz="2000">
                <a:solidFill>
                  <a:schemeClr val="accent3">
                    <a:lumMod val="25000"/>
                  </a:schemeClr>
                </a:solidFill>
                <a:latin typeface="Abadi"/>
              </a:rPr>
              <a:t>The relevant table is extracted with the column names being saved as a key and the values being a list in a dict.</a:t>
            </a:r>
            <a:endParaRPr lang="en-US" sz="2000">
              <a:solidFill>
                <a:schemeClr val="accent3">
                  <a:lumMod val="25000"/>
                </a:schemeClr>
              </a:solidFill>
              <a:latin typeface="Abadi"/>
            </a:endParaRPr>
          </a:p>
          <a:p>
            <a:pPr>
              <a:lnSpc>
                <a:spcPct val="100000"/>
              </a:lnSpc>
              <a:spcBef>
                <a:spcPts val="1400"/>
              </a:spcBef>
              <a:defRPr/>
            </a:pPr>
            <a:r>
              <a:rPr lang="en-US" sz="2000">
                <a:solidFill>
                  <a:schemeClr val="accent3">
                    <a:lumMod val="25000"/>
                  </a:schemeClr>
                </a:solidFill>
                <a:latin typeface="Abadi"/>
              </a:rPr>
              <a:t>The dict is saved to a DataFrame and exported to a CSV.</a:t>
            </a:r>
            <a:endParaRPr lang="en-US" sz="2000">
              <a:solidFill>
                <a:schemeClr val="accent3">
                  <a:lumMod val="25000"/>
                </a:schemeClr>
              </a:solidFill>
              <a:latin typeface="Abadi"/>
            </a:endParaRPr>
          </a:p>
          <a:p>
            <a:pPr>
              <a:lnSpc>
                <a:spcPct val="100000"/>
              </a:lnSpc>
              <a:spcBef>
                <a:spcPts val="1400"/>
              </a:spcBef>
              <a:defRPr/>
            </a:pPr>
            <a:r>
              <a:rPr lang="en-US" sz="2000" b="0" i="0" u="none" strike="noStrike" cap="none" spc="0">
                <a:solidFill>
                  <a:schemeClr val="accent3">
                    <a:lumMod val="25000"/>
                  </a:schemeClr>
                </a:solidFill>
                <a:latin typeface="Abadi"/>
                <a:ea typeface="Abadi"/>
                <a:cs typeface="Abadi"/>
              </a:rPr>
              <a:t>https://github.com/darthcoder/Capstone/blob/master/week1/jupyter-labs-webscraping.ipynb</a:t>
            </a:r>
            <a:endParaRPr sz="2600"/>
          </a:p>
        </p:txBody>
      </p:sp>
      <p:sp>
        <p:nvSpPr>
          <p:cNvPr id="4" name="Title 1"/>
          <p:cNvSpPr txBox="1"/>
          <p:nvPr/>
        </p:nvSpPr>
        <p:spPr bwMode="auto">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a:lnSpc>
                <a:spcPct val="90000"/>
              </a:lnSpc>
              <a:spcBef>
                <a:spcPts val="0"/>
              </a:spcBef>
              <a:buNone/>
              <a:defRPr sz="4000">
                <a:solidFill>
                  <a:srgbClr val="005493"/>
                </a:solidFill>
                <a:latin typeface="IBM Plex Mono SemiBold"/>
                <a:ea typeface="IBM Plex Mono SemiBold"/>
                <a:cs typeface="IBM Plex Mono SemiBold"/>
              </a:defRPr>
            </a:lvl1pPr>
          </a:lstStyle>
          <a:p>
            <a:pPr>
              <a:defRPr/>
            </a:pPr>
            <a:endParaRPr lang="en-US">
              <a:solidFill>
                <a:srgbClr val="1C7DDB"/>
              </a:solidFill>
              <a:latin typeface="Abadi"/>
            </a:endParaRPr>
          </a:p>
        </p:txBody>
      </p:sp>
      <p:sp>
        <p:nvSpPr>
          <p:cNvPr id="11" name="Title 1"/>
          <p:cNvSpPr txBox="1"/>
          <p:nvPr/>
        </p:nvSpPr>
        <p:spPr bwMode="auto">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a:lnSpc>
                <a:spcPct val="90000"/>
              </a:lnSpc>
              <a:spcBef>
                <a:spcPts val="0"/>
              </a:spcBef>
              <a:buNone/>
              <a:defRPr sz="4000">
                <a:solidFill>
                  <a:srgbClr val="005493"/>
                </a:solidFill>
                <a:latin typeface="IBM Plex Mono SemiBold"/>
                <a:ea typeface="IBM Plex Mono SemiBold"/>
                <a:cs typeface="IBM Plex Mono SemiBold"/>
              </a:defRPr>
            </a:lvl1pPr>
          </a:lstStyle>
          <a:p>
            <a:pPr>
              <a:defRPr/>
            </a:pPr>
            <a:r>
              <a:rPr lang="en-US">
                <a:solidFill>
                  <a:srgbClr val="0B49CB"/>
                </a:solidFill>
                <a:latin typeface="Abadi"/>
              </a:rPr>
              <a:t>Data Collection - Scraping</a:t>
            </a:r>
            <a:endParaRPr lang="en-US">
              <a:solidFill>
                <a:srgbClr val="0B49CB"/>
              </a:solidFill>
            </a:endParaRPr>
          </a:p>
        </p:txBody>
      </p:sp>
      <p:graphicFrame>
        <p:nvGraphicFramePr>
          <p:cNvPr id="84780939" name=""/>
          <p:cNvGraphicFramePr>
            <a:graphicFrameLocks xmlns:a="http://schemas.openxmlformats.org/drawingml/2006/main"/>
          </p:cNvGraphicFramePr>
          <p:nvPr/>
        </p:nvGraphicFramePr>
        <p:xfrm flipH="0" flipV="0">
          <a:off x="5985356" y="1601987"/>
          <a:ext cx="5998068" cy="3998712"/>
          <a:chOff x="0" y="0"/>
          <a:chExt cx="5998068" cy="3998712"/>
        </p:xfrm>
        <a:graphic>
          <a:graphicData uri="http://schemas.openxmlformats.org/drawingml/2006/diagram">
            <dgm:relIds xmlns:dgm="http://schemas.openxmlformats.org/drawingml/2006/diagram" xmlns:r="http://schemas.openxmlformats.org/officeDocument/2006/relationships" r:dm="rId5" r:lo="rId7" r:cs="rId6"/>
          </a:graphicData>
        </a:graphic>
      </p:graphicFrame>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theme/_rels/theme1.xml.rels><?xml version="1.0" encoding="UTF-8" standalone="yes"?><Relationships xmlns="http://schemas.openxmlformats.org/package/2006/relationships"></Relationships>
</file>

<file path=ppt/theme/_rels/theme2.xml.rels><?xml version="1.0" encoding="UTF-8" standalone="yes"?><Relationships xmlns="http://schemas.openxmlformats.org/package/2006/relationships"></Relationships>
</file>

<file path=ppt/theme/theme1.xml><?xml version="1.0" encoding="utf-8"?>
<a:theme xmlns:a="http://schemas.openxmlformats.org/drawingml/2006/main" xmlns:r="http://schemas.openxmlformats.org/officeDocument/2006/relationships" xmlns:p="http://schemas.openxmlformats.org/presentation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Arial"/>
        <a:cs typeface="Arial"/>
      </a:majorFont>
      <a:minorFont>
        <a:latin typeface="Calibri"/>
        <a:ea typeface="Arial"/>
        <a:cs typeface="Arial"/>
      </a:minorFont>
    </a:fontScheme>
    <a:fmtScheme name="Office">
      <a:fillStyleLst>
        <a:solidFill>
          <a:schemeClr val="phClr"/>
        </a:solidFill>
        <a:gradFill>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effectStyle>
      </a:effectStyleLst>
      <a:bgFillStyleLst>
        <a:solidFill>
          <a:schemeClr val="phClr"/>
        </a:solidFill>
        <a:solidFill>
          <a:schemeClr val="phClr">
            <a:tint val="95000"/>
            <a:satMod val="170000"/>
          </a:schemeClr>
        </a:solidFill>
        <a:gradFill>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heme>
</file>

<file path=ppt/theme/theme2.xml><?xml version="1.0" encoding="utf-8"?>
<a:theme xmlns:a="http://schemas.openxmlformats.org/drawingml/2006/main" xmlns:r="http://schemas.openxmlformats.org/officeDocument/2006/relationships" xmlns:p="http://schemas.openxmlformats.org/presentation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Arial"/>
        <a:cs typeface="Arial"/>
      </a:majorFont>
      <a:minorFont>
        <a:latin typeface="Calibri"/>
        <a:ea typeface="Arial"/>
        <a:cs typeface="Arial"/>
      </a:minorFont>
    </a:fontScheme>
    <a:fmtScheme name="Office">
      <a:fillStyleLst>
        <a:solidFill>
          <a:schemeClr val="phClr"/>
        </a:solidFill>
        <a:gradFill>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effectStyle>
      </a:effectStyleLst>
      <a:bgFillStyleLst>
        <a:solidFill>
          <a:schemeClr val="phClr"/>
        </a:solidFill>
        <a:solidFill>
          <a:schemeClr val="phClr">
            <a:tint val="95000"/>
            <a:satMod val="170000"/>
          </a:schemeClr>
        </a:solidFill>
        <a:gradFill>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heme>
</file>

<file path=docProps/app.xml><?xml version="1.0" encoding="utf-8"?>
<Properties xmlns="http://schemas.openxmlformats.org/officeDocument/2006/extended-properties" xmlns:vt="http://schemas.openxmlformats.org/officeDocument/2006/docPropsVTypes">
  <Template/>
  <TotalTime>0</TotalTime>
  <Words>0</Words>
  <Application>ONLYOFFICE/8.0.1.31</Application>
  <DocSecurity>0</DocSecurity>
  <PresentationFormat>Widescreen</PresentationFormat>
  <Paragraphs>0</Paragraphs>
  <Slides>49</Slides>
  <Notes>49</Notes>
  <HiddenSlides>0</HiddenSlides>
  <MMClips>2</MMClips>
  <ScaleCrop>0</ScaleCrop>
  <HeadingPairs>
    <vt:vector size="4" baseType="variant">
      <vt:variant>
        <vt:lpstr>Theme</vt:lpstr>
      </vt:variant>
      <vt:variant>
        <vt:i4>1</vt:i4>
      </vt:variant>
      <vt:variant>
        <vt:lpstr>Slide Titles</vt:lpstr>
      </vt:variant>
      <vt:variant>
        <vt:i4>49</vt:i4>
      </vt:variant>
    </vt:vector>
  </HeadingPairs>
  <TitlesOfParts>
    <vt:vector size="50" baseType="lpstr">
      <vt:lpstr>Theme 1</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lpstr>Slide 49</vt:lpstr>
    </vt:vector>
  </TitlesOfParts>
  <Manager/>
  <Company/>
  <LinksUpToDate>0</LinksUpToDate>
  <SharedDoc>0</SharedDoc>
  <HyperlinkBase/>
  <HyperlinksChanged>0</HyperlinksChanged>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subject/>
  <dc:creator>YAN Luo</dc:creator>
  <cp:keywords/>
  <dc:description/>
  <dc:identifier/>
  <dc:language/>
  <cp:lastModifiedBy/>
  <cp:revision>203</cp:revision>
  <dcterms:created xsi:type="dcterms:W3CDTF">2021-04-29T18:58:34Z</dcterms:created>
  <dcterms:modified xsi:type="dcterms:W3CDTF">2024-05-28T17:56:10Z</dcterms:modified>
  <cp:category/>
  <cp:contentStatus/>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